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80" r:id="rId4"/>
    <p:sldId id="270" r:id="rId5"/>
    <p:sldId id="281" r:id="rId6"/>
    <p:sldId id="282" r:id="rId7"/>
    <p:sldId id="283" r:id="rId8"/>
    <p:sldId id="260" r:id="rId9"/>
    <p:sldId id="286" r:id="rId10"/>
    <p:sldId id="287" r:id="rId11"/>
    <p:sldId id="259" r:id="rId12"/>
    <p:sldId id="285" r:id="rId13"/>
    <p:sldId id="289" r:id="rId14"/>
    <p:sldId id="299" r:id="rId15"/>
    <p:sldId id="284" r:id="rId16"/>
    <p:sldId id="300" r:id="rId17"/>
    <p:sldId id="301" r:id="rId18"/>
    <p:sldId id="302" r:id="rId19"/>
    <p:sldId id="303" r:id="rId20"/>
    <p:sldId id="304" r:id="rId21"/>
    <p:sldId id="305" r:id="rId22"/>
    <p:sldId id="272"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CF"/>
    <a:srgbClr val="FBF7FF"/>
    <a:srgbClr val="595959"/>
    <a:srgbClr val="FCE0D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FECDB-C5BA-42BC-8A51-599245F4ECDF}" type="doc">
      <dgm:prSet loTypeId="urn:microsoft.com/office/officeart/2016/7/layout/BasicLinearProcessNumbered" loCatId="process" qsTypeId="urn:microsoft.com/office/officeart/2005/8/quickstyle/3d1" qsCatId="3D" csTypeId="urn:microsoft.com/office/officeart/2005/8/colors/colorful2" csCatId="colorful" phldr="1"/>
      <dgm:spPr/>
      <dgm:t>
        <a:bodyPr/>
        <a:lstStyle/>
        <a:p>
          <a:endParaRPr lang="en-US"/>
        </a:p>
      </dgm:t>
    </dgm:pt>
    <dgm:pt modelId="{A0D0DC36-346A-4364-9C9B-44389A2D1F25}">
      <dgm:prSet/>
      <dgm:spPr/>
      <dgm:t>
        <a:bodyPr/>
        <a:lstStyle/>
        <a:p>
          <a:pPr algn="ctr"/>
          <a:r>
            <a:rPr lang="en-GB" b="1" dirty="0"/>
            <a:t>What anxiety is </a:t>
          </a:r>
          <a:endParaRPr lang="en-US" b="1" dirty="0"/>
        </a:p>
      </dgm:t>
    </dgm:pt>
    <dgm:pt modelId="{06AEFE29-D18C-4EBE-BE78-D98BEE4B7A7B}" type="parTrans" cxnId="{5D96D2B4-4B98-4296-A5C7-4AA4E4354C9E}">
      <dgm:prSet/>
      <dgm:spPr/>
      <dgm:t>
        <a:bodyPr/>
        <a:lstStyle/>
        <a:p>
          <a:endParaRPr lang="en-US"/>
        </a:p>
      </dgm:t>
    </dgm:pt>
    <dgm:pt modelId="{2463D2EC-BE3E-4AD8-8166-35BC31993520}" type="sibTrans" cxnId="{5D96D2B4-4B98-4296-A5C7-4AA4E4354C9E}">
      <dgm:prSet phldrT="1" phldr="0"/>
      <dgm:spPr/>
      <dgm:t>
        <a:bodyPr/>
        <a:lstStyle/>
        <a:p>
          <a:r>
            <a:rPr lang="en-US"/>
            <a:t>1</a:t>
          </a:r>
          <a:endParaRPr lang="en-US" dirty="0"/>
        </a:p>
      </dgm:t>
    </dgm:pt>
    <dgm:pt modelId="{4DA4388F-1814-4272-A31C-E5758C45CA4A}">
      <dgm:prSet/>
      <dgm:spPr/>
      <dgm:t>
        <a:bodyPr/>
        <a:lstStyle/>
        <a:p>
          <a:pPr algn="ctr"/>
          <a:r>
            <a:rPr lang="en-US" b="1" dirty="0"/>
            <a:t>How anxiety impacts on learning</a:t>
          </a:r>
        </a:p>
      </dgm:t>
    </dgm:pt>
    <dgm:pt modelId="{95668E8D-9853-43B1-91DA-52DF051CA7AA}" type="parTrans" cxnId="{6936BB18-4711-4398-A421-8F96B7C99208}">
      <dgm:prSet/>
      <dgm:spPr/>
      <dgm:t>
        <a:bodyPr/>
        <a:lstStyle/>
        <a:p>
          <a:endParaRPr lang="en-US"/>
        </a:p>
      </dgm:t>
    </dgm:pt>
    <dgm:pt modelId="{D1CC4A59-8D09-4CB8-B6B4-B93F0CBC074E}" type="sibTrans" cxnId="{6936BB18-4711-4398-A421-8F96B7C99208}">
      <dgm:prSet phldrT="2" phldr="0"/>
      <dgm:spPr/>
      <dgm:t>
        <a:bodyPr/>
        <a:lstStyle/>
        <a:p>
          <a:r>
            <a:rPr lang="en-US"/>
            <a:t>2</a:t>
          </a:r>
          <a:endParaRPr lang="en-US" dirty="0"/>
        </a:p>
      </dgm:t>
    </dgm:pt>
    <dgm:pt modelId="{142568F4-4533-4E54-9E31-C60E747E8175}">
      <dgm:prSet/>
      <dgm:spPr/>
      <dgm:t>
        <a:bodyPr/>
        <a:lstStyle/>
        <a:p>
          <a:pPr algn="ctr"/>
          <a:r>
            <a:rPr lang="en-US" b="1" dirty="0"/>
            <a:t>How we can research anxiety</a:t>
          </a:r>
        </a:p>
      </dgm:t>
    </dgm:pt>
    <dgm:pt modelId="{E47508B7-5043-4DD3-AE28-36073BCEAC24}" type="parTrans" cxnId="{956DE560-61B2-4FA9-A9DF-3E0F1CD99646}">
      <dgm:prSet/>
      <dgm:spPr/>
      <dgm:t>
        <a:bodyPr/>
        <a:lstStyle/>
        <a:p>
          <a:endParaRPr lang="en-US"/>
        </a:p>
      </dgm:t>
    </dgm:pt>
    <dgm:pt modelId="{388E80D6-0884-4435-AB3A-8C6386C3C40B}" type="sibTrans" cxnId="{956DE560-61B2-4FA9-A9DF-3E0F1CD99646}">
      <dgm:prSet phldrT="3" phldr="0"/>
      <dgm:spPr/>
      <dgm:t>
        <a:bodyPr/>
        <a:lstStyle/>
        <a:p>
          <a:r>
            <a:rPr lang="en-US"/>
            <a:t>3</a:t>
          </a:r>
          <a:endParaRPr lang="en-US" dirty="0"/>
        </a:p>
      </dgm:t>
    </dgm:pt>
    <dgm:pt modelId="{13D3405A-A71E-43FD-94E8-BF94D7C4FB51}" type="pres">
      <dgm:prSet presAssocID="{7B6FECDB-C5BA-42BC-8A51-599245F4ECDF}" presName="Name0" presStyleCnt="0">
        <dgm:presLayoutVars>
          <dgm:animLvl val="lvl"/>
          <dgm:resizeHandles val="exact"/>
        </dgm:presLayoutVars>
      </dgm:prSet>
      <dgm:spPr/>
    </dgm:pt>
    <dgm:pt modelId="{F567A2A9-2BF4-4BA1-B171-5A10626D7EC1}" type="pres">
      <dgm:prSet presAssocID="{A0D0DC36-346A-4364-9C9B-44389A2D1F25}" presName="compositeNode" presStyleCnt="0">
        <dgm:presLayoutVars>
          <dgm:bulletEnabled val="1"/>
        </dgm:presLayoutVars>
      </dgm:prSet>
      <dgm:spPr/>
    </dgm:pt>
    <dgm:pt modelId="{5152EE0E-E811-4931-BA34-0004B4F89A77}" type="pres">
      <dgm:prSet presAssocID="{A0D0DC36-346A-4364-9C9B-44389A2D1F25}" presName="bgRect" presStyleLbl="bgAccFollowNode1" presStyleIdx="0" presStyleCnt="3"/>
      <dgm:spPr/>
    </dgm:pt>
    <dgm:pt modelId="{7CBB52A6-63C5-4C55-A4C4-EDC67B211FA5}" type="pres">
      <dgm:prSet presAssocID="{2463D2EC-BE3E-4AD8-8166-35BC31993520}" presName="sibTransNodeCircle" presStyleLbl="alignNode1" presStyleIdx="0" presStyleCnt="6">
        <dgm:presLayoutVars>
          <dgm:chMax val="0"/>
          <dgm:bulletEnabled/>
        </dgm:presLayoutVars>
      </dgm:prSet>
      <dgm:spPr/>
    </dgm:pt>
    <dgm:pt modelId="{C1812CBB-AA73-4E77-A25A-712D55DC5577}" type="pres">
      <dgm:prSet presAssocID="{A0D0DC36-346A-4364-9C9B-44389A2D1F25}" presName="bottomLine" presStyleLbl="alignNode1" presStyleIdx="1" presStyleCnt="6">
        <dgm:presLayoutVars/>
      </dgm:prSet>
      <dgm:spPr/>
    </dgm:pt>
    <dgm:pt modelId="{00FF5D35-BE0E-4180-B405-B94825D9EC23}" type="pres">
      <dgm:prSet presAssocID="{A0D0DC36-346A-4364-9C9B-44389A2D1F25}" presName="nodeText" presStyleLbl="bgAccFollowNode1" presStyleIdx="0" presStyleCnt="3">
        <dgm:presLayoutVars>
          <dgm:bulletEnabled val="1"/>
        </dgm:presLayoutVars>
      </dgm:prSet>
      <dgm:spPr/>
    </dgm:pt>
    <dgm:pt modelId="{76B1D303-5754-4926-8F2B-18A32E2BA269}" type="pres">
      <dgm:prSet presAssocID="{2463D2EC-BE3E-4AD8-8166-35BC31993520}" presName="sibTrans" presStyleCnt="0"/>
      <dgm:spPr/>
    </dgm:pt>
    <dgm:pt modelId="{27CF06AB-7095-4B73-9176-734942E2502E}" type="pres">
      <dgm:prSet presAssocID="{4DA4388F-1814-4272-A31C-E5758C45CA4A}" presName="compositeNode" presStyleCnt="0">
        <dgm:presLayoutVars>
          <dgm:bulletEnabled val="1"/>
        </dgm:presLayoutVars>
      </dgm:prSet>
      <dgm:spPr/>
    </dgm:pt>
    <dgm:pt modelId="{E5B6C8D0-5693-4D4E-8B81-B6EBE35B3803}" type="pres">
      <dgm:prSet presAssocID="{4DA4388F-1814-4272-A31C-E5758C45CA4A}" presName="bgRect" presStyleLbl="bgAccFollowNode1" presStyleIdx="1" presStyleCnt="3"/>
      <dgm:spPr/>
    </dgm:pt>
    <dgm:pt modelId="{BAF2657C-690F-4F35-841A-535A7F8AE27D}" type="pres">
      <dgm:prSet presAssocID="{D1CC4A59-8D09-4CB8-B6B4-B93F0CBC074E}" presName="sibTransNodeCircle" presStyleLbl="alignNode1" presStyleIdx="2" presStyleCnt="6">
        <dgm:presLayoutVars>
          <dgm:chMax val="0"/>
          <dgm:bulletEnabled/>
        </dgm:presLayoutVars>
      </dgm:prSet>
      <dgm:spPr/>
    </dgm:pt>
    <dgm:pt modelId="{5AFE5EFC-628A-4314-BA4D-A9A0FF5F3E38}" type="pres">
      <dgm:prSet presAssocID="{4DA4388F-1814-4272-A31C-E5758C45CA4A}" presName="bottomLine" presStyleLbl="alignNode1" presStyleIdx="3" presStyleCnt="6">
        <dgm:presLayoutVars/>
      </dgm:prSet>
      <dgm:spPr/>
    </dgm:pt>
    <dgm:pt modelId="{5F4D8704-5D82-43B1-83E4-8C01142DB34A}" type="pres">
      <dgm:prSet presAssocID="{4DA4388F-1814-4272-A31C-E5758C45CA4A}" presName="nodeText" presStyleLbl="bgAccFollowNode1" presStyleIdx="1" presStyleCnt="3">
        <dgm:presLayoutVars>
          <dgm:bulletEnabled val="1"/>
        </dgm:presLayoutVars>
      </dgm:prSet>
      <dgm:spPr/>
    </dgm:pt>
    <dgm:pt modelId="{AFA73DA8-2111-4FC1-9B40-B930ED4853C0}" type="pres">
      <dgm:prSet presAssocID="{D1CC4A59-8D09-4CB8-B6B4-B93F0CBC074E}" presName="sibTrans" presStyleCnt="0"/>
      <dgm:spPr/>
    </dgm:pt>
    <dgm:pt modelId="{28E648F2-7D8D-49EA-A538-1BDB85B31955}" type="pres">
      <dgm:prSet presAssocID="{142568F4-4533-4E54-9E31-C60E747E8175}" presName="compositeNode" presStyleCnt="0">
        <dgm:presLayoutVars>
          <dgm:bulletEnabled val="1"/>
        </dgm:presLayoutVars>
      </dgm:prSet>
      <dgm:spPr/>
    </dgm:pt>
    <dgm:pt modelId="{5A6F38F8-7419-4061-9D0E-0C5DA3CE9853}" type="pres">
      <dgm:prSet presAssocID="{142568F4-4533-4E54-9E31-C60E747E8175}" presName="bgRect" presStyleLbl="bgAccFollowNode1" presStyleIdx="2" presStyleCnt="3"/>
      <dgm:spPr/>
    </dgm:pt>
    <dgm:pt modelId="{D548442B-A84C-4B92-A66E-FE7DA54534DA}" type="pres">
      <dgm:prSet presAssocID="{388E80D6-0884-4435-AB3A-8C6386C3C40B}" presName="sibTransNodeCircle" presStyleLbl="alignNode1" presStyleIdx="4" presStyleCnt="6">
        <dgm:presLayoutVars>
          <dgm:chMax val="0"/>
          <dgm:bulletEnabled/>
        </dgm:presLayoutVars>
      </dgm:prSet>
      <dgm:spPr/>
    </dgm:pt>
    <dgm:pt modelId="{D866D656-370D-481F-82F8-21EA5FEFBD18}" type="pres">
      <dgm:prSet presAssocID="{142568F4-4533-4E54-9E31-C60E747E8175}" presName="bottomLine" presStyleLbl="alignNode1" presStyleIdx="5" presStyleCnt="6">
        <dgm:presLayoutVars/>
      </dgm:prSet>
      <dgm:spPr/>
    </dgm:pt>
    <dgm:pt modelId="{C7F5A4E1-57E1-47EC-8B74-61E532547581}" type="pres">
      <dgm:prSet presAssocID="{142568F4-4533-4E54-9E31-C60E747E8175}" presName="nodeText" presStyleLbl="bgAccFollowNode1" presStyleIdx="2" presStyleCnt="3">
        <dgm:presLayoutVars>
          <dgm:bulletEnabled val="1"/>
        </dgm:presLayoutVars>
      </dgm:prSet>
      <dgm:spPr/>
    </dgm:pt>
  </dgm:ptLst>
  <dgm:cxnLst>
    <dgm:cxn modelId="{54E41807-BCD5-48E2-8B5F-68CBF1C45F3A}" type="presOf" srcId="{D1CC4A59-8D09-4CB8-B6B4-B93F0CBC074E}" destId="{BAF2657C-690F-4F35-841A-535A7F8AE27D}" srcOrd="0" destOrd="0" presId="urn:microsoft.com/office/officeart/2016/7/layout/BasicLinearProcessNumbered"/>
    <dgm:cxn modelId="{1C5B0912-FEAC-462A-A174-FCEEDC6F2375}" type="presOf" srcId="{4DA4388F-1814-4272-A31C-E5758C45CA4A}" destId="{5F4D8704-5D82-43B1-83E4-8C01142DB34A}" srcOrd="1" destOrd="0" presId="urn:microsoft.com/office/officeart/2016/7/layout/BasicLinearProcessNumbered"/>
    <dgm:cxn modelId="{61580215-9BA4-457F-90A6-C3FDDA597E80}" type="presOf" srcId="{142568F4-4533-4E54-9E31-C60E747E8175}" destId="{5A6F38F8-7419-4061-9D0E-0C5DA3CE9853}" srcOrd="0" destOrd="0" presId="urn:microsoft.com/office/officeart/2016/7/layout/BasicLinearProcessNumbered"/>
    <dgm:cxn modelId="{6936BB18-4711-4398-A421-8F96B7C99208}" srcId="{7B6FECDB-C5BA-42BC-8A51-599245F4ECDF}" destId="{4DA4388F-1814-4272-A31C-E5758C45CA4A}" srcOrd="1" destOrd="0" parTransId="{95668E8D-9853-43B1-91DA-52DF051CA7AA}" sibTransId="{D1CC4A59-8D09-4CB8-B6B4-B93F0CBC074E}"/>
    <dgm:cxn modelId="{956DE560-61B2-4FA9-A9DF-3E0F1CD99646}" srcId="{7B6FECDB-C5BA-42BC-8A51-599245F4ECDF}" destId="{142568F4-4533-4E54-9E31-C60E747E8175}" srcOrd="2" destOrd="0" parTransId="{E47508B7-5043-4DD3-AE28-36073BCEAC24}" sibTransId="{388E80D6-0884-4435-AB3A-8C6386C3C40B}"/>
    <dgm:cxn modelId="{56952E6E-AAE7-435E-A85A-4903B0AD503E}" type="presOf" srcId="{2463D2EC-BE3E-4AD8-8166-35BC31993520}" destId="{7CBB52A6-63C5-4C55-A4C4-EDC67B211FA5}" srcOrd="0" destOrd="0" presId="urn:microsoft.com/office/officeart/2016/7/layout/BasicLinearProcessNumbered"/>
    <dgm:cxn modelId="{A560665A-8AE5-41F1-A6FD-F18FFD10EDEA}" type="presOf" srcId="{A0D0DC36-346A-4364-9C9B-44389A2D1F25}" destId="{00FF5D35-BE0E-4180-B405-B94825D9EC23}" srcOrd="1" destOrd="0" presId="urn:microsoft.com/office/officeart/2016/7/layout/BasicLinearProcessNumbered"/>
    <dgm:cxn modelId="{B268C87B-54E2-439C-A194-01D5CE4C0769}" type="presOf" srcId="{4DA4388F-1814-4272-A31C-E5758C45CA4A}" destId="{E5B6C8D0-5693-4D4E-8B81-B6EBE35B3803}" srcOrd="0" destOrd="0" presId="urn:microsoft.com/office/officeart/2016/7/layout/BasicLinearProcessNumbered"/>
    <dgm:cxn modelId="{17302E8A-C372-4F5C-8A0E-44E19508162F}" type="presOf" srcId="{A0D0DC36-346A-4364-9C9B-44389A2D1F25}" destId="{5152EE0E-E811-4931-BA34-0004B4F89A77}" srcOrd="0" destOrd="0" presId="urn:microsoft.com/office/officeart/2016/7/layout/BasicLinearProcessNumbered"/>
    <dgm:cxn modelId="{AA0B2B99-C6FD-4DAE-8C91-33D9711920EA}" type="presOf" srcId="{7B6FECDB-C5BA-42BC-8A51-599245F4ECDF}" destId="{13D3405A-A71E-43FD-94E8-BF94D7C4FB51}" srcOrd="0" destOrd="0" presId="urn:microsoft.com/office/officeart/2016/7/layout/BasicLinearProcessNumbered"/>
    <dgm:cxn modelId="{5D96D2B4-4B98-4296-A5C7-4AA4E4354C9E}" srcId="{7B6FECDB-C5BA-42BC-8A51-599245F4ECDF}" destId="{A0D0DC36-346A-4364-9C9B-44389A2D1F25}" srcOrd="0" destOrd="0" parTransId="{06AEFE29-D18C-4EBE-BE78-D98BEE4B7A7B}" sibTransId="{2463D2EC-BE3E-4AD8-8166-35BC31993520}"/>
    <dgm:cxn modelId="{E99D21C8-816B-43CA-B7B6-7BD6ADC5EB47}" type="presOf" srcId="{388E80D6-0884-4435-AB3A-8C6386C3C40B}" destId="{D548442B-A84C-4B92-A66E-FE7DA54534DA}" srcOrd="0" destOrd="0" presId="urn:microsoft.com/office/officeart/2016/7/layout/BasicLinearProcessNumbered"/>
    <dgm:cxn modelId="{17A8A9FF-B3D5-4F95-AE2E-8448917AAC24}" type="presOf" srcId="{142568F4-4533-4E54-9E31-C60E747E8175}" destId="{C7F5A4E1-57E1-47EC-8B74-61E532547581}" srcOrd="1" destOrd="0" presId="urn:microsoft.com/office/officeart/2016/7/layout/BasicLinearProcessNumbered"/>
    <dgm:cxn modelId="{1348F00D-AC00-4B0A-9A1E-4F0A859DC225}" type="presParOf" srcId="{13D3405A-A71E-43FD-94E8-BF94D7C4FB51}" destId="{F567A2A9-2BF4-4BA1-B171-5A10626D7EC1}" srcOrd="0" destOrd="0" presId="urn:microsoft.com/office/officeart/2016/7/layout/BasicLinearProcessNumbered"/>
    <dgm:cxn modelId="{F51446A6-A9AF-4807-8735-DE5F4222289C}" type="presParOf" srcId="{F567A2A9-2BF4-4BA1-B171-5A10626D7EC1}" destId="{5152EE0E-E811-4931-BA34-0004B4F89A77}" srcOrd="0" destOrd="0" presId="urn:microsoft.com/office/officeart/2016/7/layout/BasicLinearProcessNumbered"/>
    <dgm:cxn modelId="{95969C6E-E682-4971-95D3-D565B6EE01B2}" type="presParOf" srcId="{F567A2A9-2BF4-4BA1-B171-5A10626D7EC1}" destId="{7CBB52A6-63C5-4C55-A4C4-EDC67B211FA5}" srcOrd="1" destOrd="0" presId="urn:microsoft.com/office/officeart/2016/7/layout/BasicLinearProcessNumbered"/>
    <dgm:cxn modelId="{4ADB8073-B2B0-4612-92DC-690E8991FD83}" type="presParOf" srcId="{F567A2A9-2BF4-4BA1-B171-5A10626D7EC1}" destId="{C1812CBB-AA73-4E77-A25A-712D55DC5577}" srcOrd="2" destOrd="0" presId="urn:microsoft.com/office/officeart/2016/7/layout/BasicLinearProcessNumbered"/>
    <dgm:cxn modelId="{1A53E263-6323-41A4-8F7D-517565531233}" type="presParOf" srcId="{F567A2A9-2BF4-4BA1-B171-5A10626D7EC1}" destId="{00FF5D35-BE0E-4180-B405-B94825D9EC23}" srcOrd="3" destOrd="0" presId="urn:microsoft.com/office/officeart/2016/7/layout/BasicLinearProcessNumbered"/>
    <dgm:cxn modelId="{E9B0507F-25CF-4460-A0E1-438F55DC5EBE}" type="presParOf" srcId="{13D3405A-A71E-43FD-94E8-BF94D7C4FB51}" destId="{76B1D303-5754-4926-8F2B-18A32E2BA269}" srcOrd="1" destOrd="0" presId="urn:microsoft.com/office/officeart/2016/7/layout/BasicLinearProcessNumbered"/>
    <dgm:cxn modelId="{1ABDC5FF-9AAB-4F9A-B2D3-B026B58799CA}" type="presParOf" srcId="{13D3405A-A71E-43FD-94E8-BF94D7C4FB51}" destId="{27CF06AB-7095-4B73-9176-734942E2502E}" srcOrd="2" destOrd="0" presId="urn:microsoft.com/office/officeart/2016/7/layout/BasicLinearProcessNumbered"/>
    <dgm:cxn modelId="{67BC69F9-9E83-4297-B4FE-A91078B2408D}" type="presParOf" srcId="{27CF06AB-7095-4B73-9176-734942E2502E}" destId="{E5B6C8D0-5693-4D4E-8B81-B6EBE35B3803}" srcOrd="0" destOrd="0" presId="urn:microsoft.com/office/officeart/2016/7/layout/BasicLinearProcessNumbered"/>
    <dgm:cxn modelId="{3204925B-F120-42DD-A8BB-0D7FD8EF5329}" type="presParOf" srcId="{27CF06AB-7095-4B73-9176-734942E2502E}" destId="{BAF2657C-690F-4F35-841A-535A7F8AE27D}" srcOrd="1" destOrd="0" presId="urn:microsoft.com/office/officeart/2016/7/layout/BasicLinearProcessNumbered"/>
    <dgm:cxn modelId="{A7585D87-4C6D-4B69-8C80-48B04516AAEB}" type="presParOf" srcId="{27CF06AB-7095-4B73-9176-734942E2502E}" destId="{5AFE5EFC-628A-4314-BA4D-A9A0FF5F3E38}" srcOrd="2" destOrd="0" presId="urn:microsoft.com/office/officeart/2016/7/layout/BasicLinearProcessNumbered"/>
    <dgm:cxn modelId="{3E66EF00-54AF-425B-B5DB-3E9D43494E64}" type="presParOf" srcId="{27CF06AB-7095-4B73-9176-734942E2502E}" destId="{5F4D8704-5D82-43B1-83E4-8C01142DB34A}" srcOrd="3" destOrd="0" presId="urn:microsoft.com/office/officeart/2016/7/layout/BasicLinearProcessNumbered"/>
    <dgm:cxn modelId="{829B8AE8-A93F-47E6-B3CF-B011B39D7984}" type="presParOf" srcId="{13D3405A-A71E-43FD-94E8-BF94D7C4FB51}" destId="{AFA73DA8-2111-4FC1-9B40-B930ED4853C0}" srcOrd="3" destOrd="0" presId="urn:microsoft.com/office/officeart/2016/7/layout/BasicLinearProcessNumbered"/>
    <dgm:cxn modelId="{F72E8C22-F2B1-4892-A411-793DBAE151C6}" type="presParOf" srcId="{13D3405A-A71E-43FD-94E8-BF94D7C4FB51}" destId="{28E648F2-7D8D-49EA-A538-1BDB85B31955}" srcOrd="4" destOrd="0" presId="urn:microsoft.com/office/officeart/2016/7/layout/BasicLinearProcessNumbered"/>
    <dgm:cxn modelId="{5E8045B6-CB44-4431-83EB-ED9D93459CEF}" type="presParOf" srcId="{28E648F2-7D8D-49EA-A538-1BDB85B31955}" destId="{5A6F38F8-7419-4061-9D0E-0C5DA3CE9853}" srcOrd="0" destOrd="0" presId="urn:microsoft.com/office/officeart/2016/7/layout/BasicLinearProcessNumbered"/>
    <dgm:cxn modelId="{3E9CB2D1-FC2E-48CD-9FC0-933223261723}" type="presParOf" srcId="{28E648F2-7D8D-49EA-A538-1BDB85B31955}" destId="{D548442B-A84C-4B92-A66E-FE7DA54534DA}" srcOrd="1" destOrd="0" presId="urn:microsoft.com/office/officeart/2016/7/layout/BasicLinearProcessNumbered"/>
    <dgm:cxn modelId="{BA471A79-5230-4812-906B-3E0F1DBEBD2B}" type="presParOf" srcId="{28E648F2-7D8D-49EA-A538-1BDB85B31955}" destId="{D866D656-370D-481F-82F8-21EA5FEFBD18}" srcOrd="2" destOrd="0" presId="urn:microsoft.com/office/officeart/2016/7/layout/BasicLinearProcessNumbered"/>
    <dgm:cxn modelId="{7B2ECD77-C020-46BD-AA54-F6200B49E5D8}" type="presParOf" srcId="{28E648F2-7D8D-49EA-A538-1BDB85B31955}" destId="{C7F5A4E1-57E1-47EC-8B74-61E53254758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F43FC-A991-4031-AAF1-90A866B68968}"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8FE1E205-6CDC-4A1E-BD3B-4E7196F5E72E}">
      <dgm:prSet custT="1"/>
      <dgm:spPr/>
      <dgm:t>
        <a:bodyPr/>
        <a:lstStyle/>
        <a:p>
          <a:r>
            <a:rPr lang="en-GB" sz="2400" dirty="0"/>
            <a:t>“…the worry and negative emotional reaction when learning and using a second language and is especially relevant in a classroom where self-expression takes place.”</a:t>
          </a:r>
          <a:r>
            <a:rPr lang="en-GB" sz="2200" dirty="0"/>
            <a:t> </a:t>
          </a:r>
          <a:r>
            <a:rPr lang="en-GB" sz="1800" i="1" dirty="0"/>
            <a:t>(</a:t>
          </a:r>
          <a:r>
            <a:rPr lang="en-GB" sz="1800" i="1" dirty="0" err="1"/>
            <a:t>Gregersen</a:t>
          </a:r>
          <a:r>
            <a:rPr lang="en-GB" sz="1800" i="1" dirty="0"/>
            <a:t> &amp; </a:t>
          </a:r>
          <a:r>
            <a:rPr lang="en-GB" sz="1800" i="1" dirty="0" err="1"/>
            <a:t>MacIntyre</a:t>
          </a:r>
          <a:r>
            <a:rPr lang="en-GB" sz="1800" i="1" dirty="0"/>
            <a:t>, 2014: 3)</a:t>
          </a:r>
          <a:endParaRPr lang="en-US" sz="1800" i="1" dirty="0"/>
        </a:p>
      </dgm:t>
    </dgm:pt>
    <dgm:pt modelId="{3B297152-4FFC-45B3-95E8-A86FC85C1D46}" type="parTrans" cxnId="{64D353C5-36FF-4499-AEDF-AF37F92C210F}">
      <dgm:prSet/>
      <dgm:spPr/>
      <dgm:t>
        <a:bodyPr/>
        <a:lstStyle/>
        <a:p>
          <a:endParaRPr lang="en-US"/>
        </a:p>
      </dgm:t>
    </dgm:pt>
    <dgm:pt modelId="{40A6274F-AC99-442E-A5E3-5DC610A60884}" type="sibTrans" cxnId="{64D353C5-36FF-4499-AEDF-AF37F92C210F}">
      <dgm:prSet/>
      <dgm:spPr/>
      <dgm:t>
        <a:bodyPr/>
        <a:lstStyle/>
        <a:p>
          <a:endParaRPr lang="en-US"/>
        </a:p>
      </dgm:t>
    </dgm:pt>
    <dgm:pt modelId="{D2F1571F-3947-453A-AFE4-A6125A94449B}">
      <dgm:prSet custT="1"/>
      <dgm:spPr/>
      <dgm:t>
        <a:bodyPr/>
        <a:lstStyle/>
        <a:p>
          <a:pPr algn="ctr"/>
          <a:r>
            <a:rPr lang="en-GB" sz="2400" dirty="0"/>
            <a:t>Relatively common, but largely unwelcome emotion, because it can impact negatively on the language learning experience. </a:t>
          </a:r>
          <a:endParaRPr lang="en-US" sz="2400" dirty="0"/>
        </a:p>
      </dgm:t>
    </dgm:pt>
    <dgm:pt modelId="{3C7075BE-0848-4A09-A8BF-041A80F3E658}" type="parTrans" cxnId="{1F96AF3A-EB22-498D-B5EA-6EDF992080F6}">
      <dgm:prSet/>
      <dgm:spPr/>
      <dgm:t>
        <a:bodyPr/>
        <a:lstStyle/>
        <a:p>
          <a:endParaRPr lang="en-US"/>
        </a:p>
      </dgm:t>
    </dgm:pt>
    <dgm:pt modelId="{660BEB86-8D6F-4A1A-83DC-802F483CE3A2}" type="sibTrans" cxnId="{1F96AF3A-EB22-498D-B5EA-6EDF992080F6}">
      <dgm:prSet/>
      <dgm:spPr/>
      <dgm:t>
        <a:bodyPr/>
        <a:lstStyle/>
        <a:p>
          <a:endParaRPr lang="en-US"/>
        </a:p>
      </dgm:t>
    </dgm:pt>
    <dgm:pt modelId="{720621F7-A734-49F6-B4B3-27A4669CD9D8}" type="pres">
      <dgm:prSet presAssocID="{160F43FC-A991-4031-AAF1-90A866B68968}" presName="hierChild1" presStyleCnt="0">
        <dgm:presLayoutVars>
          <dgm:chPref val="1"/>
          <dgm:dir/>
          <dgm:animOne val="branch"/>
          <dgm:animLvl val="lvl"/>
          <dgm:resizeHandles/>
        </dgm:presLayoutVars>
      </dgm:prSet>
      <dgm:spPr/>
    </dgm:pt>
    <dgm:pt modelId="{750EC944-0097-44D8-BD3C-768A07FEEB8E}" type="pres">
      <dgm:prSet presAssocID="{8FE1E205-6CDC-4A1E-BD3B-4E7196F5E72E}" presName="hierRoot1" presStyleCnt="0"/>
      <dgm:spPr/>
    </dgm:pt>
    <dgm:pt modelId="{92EC3EAC-6CA7-49A5-8B05-ED03164FA283}" type="pres">
      <dgm:prSet presAssocID="{8FE1E205-6CDC-4A1E-BD3B-4E7196F5E72E}" presName="composite" presStyleCnt="0"/>
      <dgm:spPr/>
    </dgm:pt>
    <dgm:pt modelId="{BEDE2200-73CF-4964-B4FB-704F7C755509}" type="pres">
      <dgm:prSet presAssocID="{8FE1E205-6CDC-4A1E-BD3B-4E7196F5E72E}" presName="background" presStyleLbl="node0" presStyleIdx="0" presStyleCnt="2"/>
      <dgm:spPr/>
    </dgm:pt>
    <dgm:pt modelId="{B46ADA25-4CE4-4974-9231-BA8E3D81BFAD}" type="pres">
      <dgm:prSet presAssocID="{8FE1E205-6CDC-4A1E-BD3B-4E7196F5E72E}" presName="text" presStyleLbl="fgAcc0" presStyleIdx="0" presStyleCnt="2">
        <dgm:presLayoutVars>
          <dgm:chPref val="3"/>
        </dgm:presLayoutVars>
      </dgm:prSet>
      <dgm:spPr/>
    </dgm:pt>
    <dgm:pt modelId="{FD662679-8EFB-4089-B513-6FF82EE1EECA}" type="pres">
      <dgm:prSet presAssocID="{8FE1E205-6CDC-4A1E-BD3B-4E7196F5E72E}" presName="hierChild2" presStyleCnt="0"/>
      <dgm:spPr/>
    </dgm:pt>
    <dgm:pt modelId="{C6745C45-EC79-455B-9D1A-684A95405EFF}" type="pres">
      <dgm:prSet presAssocID="{D2F1571F-3947-453A-AFE4-A6125A94449B}" presName="hierRoot1" presStyleCnt="0"/>
      <dgm:spPr/>
    </dgm:pt>
    <dgm:pt modelId="{BEE4FB42-FF5D-45AB-9BB5-8CFAC83F3B15}" type="pres">
      <dgm:prSet presAssocID="{D2F1571F-3947-453A-AFE4-A6125A94449B}" presName="composite" presStyleCnt="0"/>
      <dgm:spPr/>
    </dgm:pt>
    <dgm:pt modelId="{23BF846B-6CE5-4D86-821C-A449B085CA3E}" type="pres">
      <dgm:prSet presAssocID="{D2F1571F-3947-453A-AFE4-A6125A94449B}" presName="background" presStyleLbl="node0" presStyleIdx="1" presStyleCnt="2"/>
      <dgm:spPr/>
    </dgm:pt>
    <dgm:pt modelId="{3015957D-494B-44BE-86B5-FAE49AEF8340}" type="pres">
      <dgm:prSet presAssocID="{D2F1571F-3947-453A-AFE4-A6125A94449B}" presName="text" presStyleLbl="fgAcc0" presStyleIdx="1" presStyleCnt="2">
        <dgm:presLayoutVars>
          <dgm:chPref val="3"/>
        </dgm:presLayoutVars>
      </dgm:prSet>
      <dgm:spPr/>
    </dgm:pt>
    <dgm:pt modelId="{EBD2BA15-941A-41B7-8C36-8EE7B9CA27BE}" type="pres">
      <dgm:prSet presAssocID="{D2F1571F-3947-453A-AFE4-A6125A94449B}" presName="hierChild2" presStyleCnt="0"/>
      <dgm:spPr/>
    </dgm:pt>
  </dgm:ptLst>
  <dgm:cxnLst>
    <dgm:cxn modelId="{0660C604-510A-4353-A6B5-5EB2FA5502F0}" type="presOf" srcId="{D2F1571F-3947-453A-AFE4-A6125A94449B}" destId="{3015957D-494B-44BE-86B5-FAE49AEF8340}" srcOrd="0" destOrd="0" presId="urn:microsoft.com/office/officeart/2005/8/layout/hierarchy1"/>
    <dgm:cxn modelId="{454A2935-3783-4231-803C-D5668C832C48}" type="presOf" srcId="{160F43FC-A991-4031-AAF1-90A866B68968}" destId="{720621F7-A734-49F6-B4B3-27A4669CD9D8}" srcOrd="0" destOrd="0" presId="urn:microsoft.com/office/officeart/2005/8/layout/hierarchy1"/>
    <dgm:cxn modelId="{1F96AF3A-EB22-498D-B5EA-6EDF992080F6}" srcId="{160F43FC-A991-4031-AAF1-90A866B68968}" destId="{D2F1571F-3947-453A-AFE4-A6125A94449B}" srcOrd="1" destOrd="0" parTransId="{3C7075BE-0848-4A09-A8BF-041A80F3E658}" sibTransId="{660BEB86-8D6F-4A1A-83DC-802F483CE3A2}"/>
    <dgm:cxn modelId="{80D12082-94E6-4B91-8AD9-8B9265D12E9B}" type="presOf" srcId="{8FE1E205-6CDC-4A1E-BD3B-4E7196F5E72E}" destId="{B46ADA25-4CE4-4974-9231-BA8E3D81BFAD}" srcOrd="0" destOrd="0" presId="urn:microsoft.com/office/officeart/2005/8/layout/hierarchy1"/>
    <dgm:cxn modelId="{64D353C5-36FF-4499-AEDF-AF37F92C210F}" srcId="{160F43FC-A991-4031-AAF1-90A866B68968}" destId="{8FE1E205-6CDC-4A1E-BD3B-4E7196F5E72E}" srcOrd="0" destOrd="0" parTransId="{3B297152-4FFC-45B3-95E8-A86FC85C1D46}" sibTransId="{40A6274F-AC99-442E-A5E3-5DC610A60884}"/>
    <dgm:cxn modelId="{C34EBBB4-674A-4A59-BE78-8F3BB8DD326E}" type="presParOf" srcId="{720621F7-A734-49F6-B4B3-27A4669CD9D8}" destId="{750EC944-0097-44D8-BD3C-768A07FEEB8E}" srcOrd="0" destOrd="0" presId="urn:microsoft.com/office/officeart/2005/8/layout/hierarchy1"/>
    <dgm:cxn modelId="{110A2009-14D8-4C8C-8B96-463D3DC91D74}" type="presParOf" srcId="{750EC944-0097-44D8-BD3C-768A07FEEB8E}" destId="{92EC3EAC-6CA7-49A5-8B05-ED03164FA283}" srcOrd="0" destOrd="0" presId="urn:microsoft.com/office/officeart/2005/8/layout/hierarchy1"/>
    <dgm:cxn modelId="{276EC681-2B89-490F-8B74-810E14CCEF1E}" type="presParOf" srcId="{92EC3EAC-6CA7-49A5-8B05-ED03164FA283}" destId="{BEDE2200-73CF-4964-B4FB-704F7C755509}" srcOrd="0" destOrd="0" presId="urn:microsoft.com/office/officeart/2005/8/layout/hierarchy1"/>
    <dgm:cxn modelId="{EEAFA141-7C5D-47E6-9B05-FDD0DAFD6CA3}" type="presParOf" srcId="{92EC3EAC-6CA7-49A5-8B05-ED03164FA283}" destId="{B46ADA25-4CE4-4974-9231-BA8E3D81BFAD}" srcOrd="1" destOrd="0" presId="urn:microsoft.com/office/officeart/2005/8/layout/hierarchy1"/>
    <dgm:cxn modelId="{65507E3C-8323-4D6C-B8F5-6279C45128DA}" type="presParOf" srcId="{750EC944-0097-44D8-BD3C-768A07FEEB8E}" destId="{FD662679-8EFB-4089-B513-6FF82EE1EECA}" srcOrd="1" destOrd="0" presId="urn:microsoft.com/office/officeart/2005/8/layout/hierarchy1"/>
    <dgm:cxn modelId="{95322CB7-74EA-4695-8011-F54C6B3FAE42}" type="presParOf" srcId="{720621F7-A734-49F6-B4B3-27A4669CD9D8}" destId="{C6745C45-EC79-455B-9D1A-684A95405EFF}" srcOrd="1" destOrd="0" presId="urn:microsoft.com/office/officeart/2005/8/layout/hierarchy1"/>
    <dgm:cxn modelId="{E4F3EDAF-ABC5-49CC-9205-F3BEAA465EB3}" type="presParOf" srcId="{C6745C45-EC79-455B-9D1A-684A95405EFF}" destId="{BEE4FB42-FF5D-45AB-9BB5-8CFAC83F3B15}" srcOrd="0" destOrd="0" presId="urn:microsoft.com/office/officeart/2005/8/layout/hierarchy1"/>
    <dgm:cxn modelId="{FDDFC886-D155-4345-BA7A-8FF87686CF64}" type="presParOf" srcId="{BEE4FB42-FF5D-45AB-9BB5-8CFAC83F3B15}" destId="{23BF846B-6CE5-4D86-821C-A449B085CA3E}" srcOrd="0" destOrd="0" presId="urn:microsoft.com/office/officeart/2005/8/layout/hierarchy1"/>
    <dgm:cxn modelId="{C52449FD-83FB-41EF-BE99-961042D01BEE}" type="presParOf" srcId="{BEE4FB42-FF5D-45AB-9BB5-8CFAC83F3B15}" destId="{3015957D-494B-44BE-86B5-FAE49AEF8340}" srcOrd="1" destOrd="0" presId="urn:microsoft.com/office/officeart/2005/8/layout/hierarchy1"/>
    <dgm:cxn modelId="{9FE5E45B-894B-4E18-BF4A-268A0D79A51A}" type="presParOf" srcId="{C6745C45-EC79-455B-9D1A-684A95405EFF}" destId="{EBD2BA15-941A-41B7-8C36-8EE7B9CA27B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35DD0-E67C-44A8-A3F0-FA4CC098A52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8DD2208-A027-4256-AE11-517784230B1C}">
      <dgm:prSet/>
      <dgm:spPr/>
      <dgm:t>
        <a:bodyPr/>
        <a:lstStyle/>
        <a:p>
          <a:r>
            <a:rPr lang="en-GB" b="1" dirty="0"/>
            <a:t>Conceptually similar to three performance-related anxieties:</a:t>
          </a:r>
          <a:endParaRPr lang="en-US" b="1" dirty="0"/>
        </a:p>
      </dgm:t>
    </dgm:pt>
    <dgm:pt modelId="{783F6756-4E76-4F74-A2F0-107062308CF0}" type="parTrans" cxnId="{297EA61D-9071-4050-A1AE-59F97513F01B}">
      <dgm:prSet/>
      <dgm:spPr/>
      <dgm:t>
        <a:bodyPr/>
        <a:lstStyle/>
        <a:p>
          <a:endParaRPr lang="en-US"/>
        </a:p>
      </dgm:t>
    </dgm:pt>
    <dgm:pt modelId="{9A737C86-1856-4100-A379-D7DC39303B6D}" type="sibTrans" cxnId="{297EA61D-9071-4050-A1AE-59F97513F01B}">
      <dgm:prSet/>
      <dgm:spPr/>
      <dgm:t>
        <a:bodyPr/>
        <a:lstStyle/>
        <a:p>
          <a:endParaRPr lang="en-US"/>
        </a:p>
      </dgm:t>
    </dgm:pt>
    <dgm:pt modelId="{4A69BF3D-DD0D-445E-B7CB-9114ECBB0FF5}">
      <dgm:prSet/>
      <dgm:spPr/>
      <dgm:t>
        <a:bodyPr/>
        <a:lstStyle/>
        <a:p>
          <a:r>
            <a:rPr lang="en-GB" dirty="0"/>
            <a:t>Communication apprehension</a:t>
          </a:r>
          <a:endParaRPr lang="en-US" dirty="0"/>
        </a:p>
      </dgm:t>
    </dgm:pt>
    <dgm:pt modelId="{3F62B2B9-90EC-414A-BB97-CA497F62C47E}" type="parTrans" cxnId="{12E45FCA-127C-43E0-B70B-6E10E63C193B}">
      <dgm:prSet/>
      <dgm:spPr/>
      <dgm:t>
        <a:bodyPr/>
        <a:lstStyle/>
        <a:p>
          <a:endParaRPr lang="en-US"/>
        </a:p>
      </dgm:t>
    </dgm:pt>
    <dgm:pt modelId="{3C8E0D53-50BD-4788-B6B9-4E1ADB1355F1}" type="sibTrans" cxnId="{12E45FCA-127C-43E0-B70B-6E10E63C193B}">
      <dgm:prSet/>
      <dgm:spPr/>
      <dgm:t>
        <a:bodyPr/>
        <a:lstStyle/>
        <a:p>
          <a:endParaRPr lang="en-US"/>
        </a:p>
      </dgm:t>
    </dgm:pt>
    <dgm:pt modelId="{1F34752B-434C-4859-B66C-FB22D3ABF055}">
      <dgm:prSet/>
      <dgm:spPr/>
      <dgm:t>
        <a:bodyPr/>
        <a:lstStyle/>
        <a:p>
          <a:r>
            <a:rPr lang="en-GB" dirty="0"/>
            <a:t>Fear of negative evaluation</a:t>
          </a:r>
          <a:endParaRPr lang="en-US" dirty="0"/>
        </a:p>
      </dgm:t>
    </dgm:pt>
    <dgm:pt modelId="{DD65BF88-0503-45D7-B90A-966BBE0E895C}" type="parTrans" cxnId="{79EE5CF1-4995-46FA-A1EF-56E6E3A7CE5D}">
      <dgm:prSet/>
      <dgm:spPr/>
      <dgm:t>
        <a:bodyPr/>
        <a:lstStyle/>
        <a:p>
          <a:endParaRPr lang="en-US"/>
        </a:p>
      </dgm:t>
    </dgm:pt>
    <dgm:pt modelId="{70AD5F6A-537E-436C-AE37-DA281251B458}" type="sibTrans" cxnId="{79EE5CF1-4995-46FA-A1EF-56E6E3A7CE5D}">
      <dgm:prSet/>
      <dgm:spPr/>
      <dgm:t>
        <a:bodyPr/>
        <a:lstStyle/>
        <a:p>
          <a:endParaRPr lang="en-US"/>
        </a:p>
      </dgm:t>
    </dgm:pt>
    <dgm:pt modelId="{5C7D90B5-61C6-4CFF-A94B-E002E6DABDBF}">
      <dgm:prSet/>
      <dgm:spPr/>
      <dgm:t>
        <a:bodyPr/>
        <a:lstStyle/>
        <a:p>
          <a:r>
            <a:rPr lang="en-GB" dirty="0"/>
            <a:t>Test anxiety</a:t>
          </a:r>
          <a:endParaRPr lang="en-US" dirty="0"/>
        </a:p>
      </dgm:t>
    </dgm:pt>
    <dgm:pt modelId="{B907994B-69A6-4889-9F53-0AA4D0CA9DA6}" type="parTrans" cxnId="{0BE822D5-0EF2-4613-86B9-982498637B7A}">
      <dgm:prSet/>
      <dgm:spPr/>
      <dgm:t>
        <a:bodyPr/>
        <a:lstStyle/>
        <a:p>
          <a:endParaRPr lang="en-US"/>
        </a:p>
      </dgm:t>
    </dgm:pt>
    <dgm:pt modelId="{26E8D54C-6524-40F9-BF32-053389734D2C}" type="sibTrans" cxnId="{0BE822D5-0EF2-4613-86B9-982498637B7A}">
      <dgm:prSet/>
      <dgm:spPr/>
      <dgm:t>
        <a:bodyPr/>
        <a:lstStyle/>
        <a:p>
          <a:endParaRPr lang="en-US"/>
        </a:p>
      </dgm:t>
    </dgm:pt>
    <dgm:pt modelId="{713F6BC3-C7CA-4360-8F6F-AFA81AF014AA}">
      <dgm:prSet custT="1"/>
      <dgm:spPr/>
      <dgm:t>
        <a:bodyPr/>
        <a:lstStyle/>
        <a:p>
          <a:r>
            <a:rPr lang="en-GB" sz="3000" b="1" dirty="0"/>
            <a:t>However, communication apprehension + fear of negative evaluation + test anxiety ≠ language anxiety </a:t>
          </a:r>
          <a:r>
            <a:rPr lang="en-GB" sz="1800" b="0" i="1" dirty="0"/>
            <a:t>(Horwitz, 2017)</a:t>
          </a:r>
          <a:r>
            <a:rPr lang="en-GB" sz="3000" b="1" dirty="0"/>
            <a:t>.</a:t>
          </a:r>
          <a:endParaRPr lang="en-US" sz="3000" b="1" dirty="0"/>
        </a:p>
      </dgm:t>
    </dgm:pt>
    <dgm:pt modelId="{CD4DA34D-9624-47E3-B02D-C8E3DAFB9240}" type="parTrans" cxnId="{1595A5E1-A5FC-42A6-A016-9FA0C29B34C6}">
      <dgm:prSet/>
      <dgm:spPr/>
      <dgm:t>
        <a:bodyPr/>
        <a:lstStyle/>
        <a:p>
          <a:endParaRPr lang="en-US"/>
        </a:p>
      </dgm:t>
    </dgm:pt>
    <dgm:pt modelId="{6032C770-8AFF-4D91-9A07-FC129D708879}" type="sibTrans" cxnId="{1595A5E1-A5FC-42A6-A016-9FA0C29B34C6}">
      <dgm:prSet/>
      <dgm:spPr/>
      <dgm:t>
        <a:bodyPr/>
        <a:lstStyle/>
        <a:p>
          <a:endParaRPr lang="en-US"/>
        </a:p>
      </dgm:t>
    </dgm:pt>
    <dgm:pt modelId="{632B30A5-75B3-4233-BE71-32F393AE9119}" type="pres">
      <dgm:prSet presAssocID="{6C935DD0-E67C-44A8-A3F0-FA4CC098A52E}" presName="linear" presStyleCnt="0">
        <dgm:presLayoutVars>
          <dgm:animLvl val="lvl"/>
          <dgm:resizeHandles val="exact"/>
        </dgm:presLayoutVars>
      </dgm:prSet>
      <dgm:spPr/>
    </dgm:pt>
    <dgm:pt modelId="{30951619-962B-4767-B41E-785FC9B756F4}" type="pres">
      <dgm:prSet presAssocID="{C8DD2208-A027-4256-AE11-517784230B1C}" presName="parentText" presStyleLbl="node1" presStyleIdx="0" presStyleCnt="2" custScaleY="48821">
        <dgm:presLayoutVars>
          <dgm:chMax val="0"/>
          <dgm:bulletEnabled val="1"/>
        </dgm:presLayoutVars>
      </dgm:prSet>
      <dgm:spPr/>
    </dgm:pt>
    <dgm:pt modelId="{50CF1672-9942-4EE7-9E67-7350B65C095E}" type="pres">
      <dgm:prSet presAssocID="{C8DD2208-A027-4256-AE11-517784230B1C}" presName="childText" presStyleLbl="revTx" presStyleIdx="0" presStyleCnt="1" custScaleY="80882">
        <dgm:presLayoutVars>
          <dgm:bulletEnabled val="1"/>
        </dgm:presLayoutVars>
      </dgm:prSet>
      <dgm:spPr/>
    </dgm:pt>
    <dgm:pt modelId="{C83F3600-9DFC-48E3-9F1B-5FBD257D4650}" type="pres">
      <dgm:prSet presAssocID="{713F6BC3-C7CA-4360-8F6F-AFA81AF014AA}" presName="parentText" presStyleLbl="node1" presStyleIdx="1" presStyleCnt="2" custScaleY="69250">
        <dgm:presLayoutVars>
          <dgm:chMax val="0"/>
          <dgm:bulletEnabled val="1"/>
        </dgm:presLayoutVars>
      </dgm:prSet>
      <dgm:spPr/>
    </dgm:pt>
  </dgm:ptLst>
  <dgm:cxnLst>
    <dgm:cxn modelId="{377B3008-606B-40EB-AE50-3B80CFFEA26F}" type="presOf" srcId="{6C935DD0-E67C-44A8-A3F0-FA4CC098A52E}" destId="{632B30A5-75B3-4233-BE71-32F393AE9119}" srcOrd="0" destOrd="0" presId="urn:microsoft.com/office/officeart/2005/8/layout/vList2"/>
    <dgm:cxn modelId="{C5D88614-A5FE-46C3-A9CF-BD1ED70439DB}" type="presOf" srcId="{713F6BC3-C7CA-4360-8F6F-AFA81AF014AA}" destId="{C83F3600-9DFC-48E3-9F1B-5FBD257D4650}" srcOrd="0" destOrd="0" presId="urn:microsoft.com/office/officeart/2005/8/layout/vList2"/>
    <dgm:cxn modelId="{297EA61D-9071-4050-A1AE-59F97513F01B}" srcId="{6C935DD0-E67C-44A8-A3F0-FA4CC098A52E}" destId="{C8DD2208-A027-4256-AE11-517784230B1C}" srcOrd="0" destOrd="0" parTransId="{783F6756-4E76-4F74-A2F0-107062308CF0}" sibTransId="{9A737C86-1856-4100-A379-D7DC39303B6D}"/>
    <dgm:cxn modelId="{9157C459-9ED4-464E-A109-683B2E12A006}" type="presOf" srcId="{C8DD2208-A027-4256-AE11-517784230B1C}" destId="{30951619-962B-4767-B41E-785FC9B756F4}" srcOrd="0" destOrd="0" presId="urn:microsoft.com/office/officeart/2005/8/layout/vList2"/>
    <dgm:cxn modelId="{3E50FCC8-61CF-420E-98F0-89DE0D89CEA1}" type="presOf" srcId="{4A69BF3D-DD0D-445E-B7CB-9114ECBB0FF5}" destId="{50CF1672-9942-4EE7-9E67-7350B65C095E}" srcOrd="0" destOrd="0" presId="urn:microsoft.com/office/officeart/2005/8/layout/vList2"/>
    <dgm:cxn modelId="{12E45FCA-127C-43E0-B70B-6E10E63C193B}" srcId="{C8DD2208-A027-4256-AE11-517784230B1C}" destId="{4A69BF3D-DD0D-445E-B7CB-9114ECBB0FF5}" srcOrd="0" destOrd="0" parTransId="{3F62B2B9-90EC-414A-BB97-CA497F62C47E}" sibTransId="{3C8E0D53-50BD-4788-B6B9-4E1ADB1355F1}"/>
    <dgm:cxn modelId="{0BE822D5-0EF2-4613-86B9-982498637B7A}" srcId="{C8DD2208-A027-4256-AE11-517784230B1C}" destId="{5C7D90B5-61C6-4CFF-A94B-E002E6DABDBF}" srcOrd="2" destOrd="0" parTransId="{B907994B-69A6-4889-9F53-0AA4D0CA9DA6}" sibTransId="{26E8D54C-6524-40F9-BF32-053389734D2C}"/>
    <dgm:cxn modelId="{A3C27EDD-2363-4CCD-86FA-8D4FAC8C53E9}" type="presOf" srcId="{5C7D90B5-61C6-4CFF-A94B-E002E6DABDBF}" destId="{50CF1672-9942-4EE7-9E67-7350B65C095E}" srcOrd="0" destOrd="2" presId="urn:microsoft.com/office/officeart/2005/8/layout/vList2"/>
    <dgm:cxn modelId="{1595A5E1-A5FC-42A6-A016-9FA0C29B34C6}" srcId="{6C935DD0-E67C-44A8-A3F0-FA4CC098A52E}" destId="{713F6BC3-C7CA-4360-8F6F-AFA81AF014AA}" srcOrd="1" destOrd="0" parTransId="{CD4DA34D-9624-47E3-B02D-C8E3DAFB9240}" sibTransId="{6032C770-8AFF-4D91-9A07-FC129D708879}"/>
    <dgm:cxn modelId="{79EE5CF1-4995-46FA-A1EF-56E6E3A7CE5D}" srcId="{C8DD2208-A027-4256-AE11-517784230B1C}" destId="{1F34752B-434C-4859-B66C-FB22D3ABF055}" srcOrd="1" destOrd="0" parTransId="{DD65BF88-0503-45D7-B90A-966BBE0E895C}" sibTransId="{70AD5F6A-537E-436C-AE37-DA281251B458}"/>
    <dgm:cxn modelId="{663CC8F2-0EF0-401A-B811-BA209DFAF5D8}" type="presOf" srcId="{1F34752B-434C-4859-B66C-FB22D3ABF055}" destId="{50CF1672-9942-4EE7-9E67-7350B65C095E}" srcOrd="0" destOrd="1" presId="urn:microsoft.com/office/officeart/2005/8/layout/vList2"/>
    <dgm:cxn modelId="{CD77977A-3459-4789-9E08-B424596ED44E}" type="presParOf" srcId="{632B30A5-75B3-4233-BE71-32F393AE9119}" destId="{30951619-962B-4767-B41E-785FC9B756F4}" srcOrd="0" destOrd="0" presId="urn:microsoft.com/office/officeart/2005/8/layout/vList2"/>
    <dgm:cxn modelId="{F73C537D-DA6B-4100-9F98-3A6CCAC0C6EA}" type="presParOf" srcId="{632B30A5-75B3-4233-BE71-32F393AE9119}" destId="{50CF1672-9942-4EE7-9E67-7350B65C095E}" srcOrd="1" destOrd="0" presId="urn:microsoft.com/office/officeart/2005/8/layout/vList2"/>
    <dgm:cxn modelId="{AB19CC2E-5CC8-4184-A6D5-12956A4280DF}" type="presParOf" srcId="{632B30A5-75B3-4233-BE71-32F393AE9119}" destId="{C83F3600-9DFC-48E3-9F1B-5FBD257D465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4061F3-118D-4DB6-AD80-D63A00CB3E52}"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55011BAA-C3E4-4EB4-ACAE-ADD803EDA5E2}">
      <dgm:prSet custT="1"/>
      <dgm:spPr/>
      <dgm:t>
        <a:bodyPr/>
        <a:lstStyle/>
        <a:p>
          <a:r>
            <a:rPr lang="en-GB" sz="3200" b="0" dirty="0"/>
            <a:t>Anxiety is primarily negative and hinders learning; debilitative anxiety</a:t>
          </a:r>
          <a:r>
            <a:rPr lang="en-GB" sz="3200" dirty="0"/>
            <a:t> </a:t>
          </a:r>
          <a:r>
            <a:rPr lang="en-GB" sz="1400" i="1" dirty="0"/>
            <a:t>(Gkonou, Daubney, &amp; </a:t>
          </a:r>
          <a:r>
            <a:rPr lang="en-GB" sz="1400" i="1" dirty="0" err="1"/>
            <a:t>Dewaele</a:t>
          </a:r>
          <a:r>
            <a:rPr lang="en-GB" sz="1400" i="1" dirty="0"/>
            <a:t>, 2017)</a:t>
          </a:r>
          <a:r>
            <a:rPr lang="en-GB" sz="2700" i="1" dirty="0"/>
            <a:t>.</a:t>
          </a:r>
          <a:endParaRPr lang="en-US" sz="2700" i="1" dirty="0"/>
        </a:p>
      </dgm:t>
    </dgm:pt>
    <dgm:pt modelId="{41D93B15-4517-4B42-8294-C22A996CB5F8}" type="parTrans" cxnId="{E85E13E2-141C-42B8-8DD2-8E930BA38B2D}">
      <dgm:prSet/>
      <dgm:spPr/>
      <dgm:t>
        <a:bodyPr/>
        <a:lstStyle/>
        <a:p>
          <a:endParaRPr lang="en-US"/>
        </a:p>
      </dgm:t>
    </dgm:pt>
    <dgm:pt modelId="{0AA9BDF5-7F3C-412E-9436-341E2C33BF59}" type="sibTrans" cxnId="{E85E13E2-141C-42B8-8DD2-8E930BA38B2D}">
      <dgm:prSet/>
      <dgm:spPr/>
      <dgm:t>
        <a:bodyPr/>
        <a:lstStyle/>
        <a:p>
          <a:endParaRPr lang="en-US"/>
        </a:p>
      </dgm:t>
    </dgm:pt>
    <dgm:pt modelId="{15EF4E0D-1EFD-477E-92D6-0422359585E0}">
      <dgm:prSet custT="1"/>
      <dgm:spPr/>
      <dgm:t>
        <a:bodyPr/>
        <a:lstStyle/>
        <a:p>
          <a:pPr algn="ctr"/>
          <a:r>
            <a:rPr lang="en-GB" sz="3200" dirty="0"/>
            <a:t>Some anxiety can ‘push’ people to work = incentive, drive, tension, alertness; facilitative anxiety </a:t>
          </a:r>
          <a:r>
            <a:rPr lang="en-GB" sz="1400" i="1" dirty="0"/>
            <a:t>(Williams, Mercer, &amp; Ryan, 2015)</a:t>
          </a:r>
          <a:r>
            <a:rPr lang="en-GB" sz="2700" i="1" dirty="0"/>
            <a:t>.</a:t>
          </a:r>
          <a:endParaRPr lang="en-US" sz="2700" i="1" dirty="0"/>
        </a:p>
      </dgm:t>
    </dgm:pt>
    <dgm:pt modelId="{033806A1-7A7E-4152-9EE5-941BEA34E1E2}" type="parTrans" cxnId="{DD3E4C45-5A76-4C72-B8F6-FBA057D3C1C8}">
      <dgm:prSet/>
      <dgm:spPr/>
      <dgm:t>
        <a:bodyPr/>
        <a:lstStyle/>
        <a:p>
          <a:endParaRPr lang="en-US"/>
        </a:p>
      </dgm:t>
    </dgm:pt>
    <dgm:pt modelId="{676077D2-DEB9-49DD-9798-737B4667B906}" type="sibTrans" cxnId="{DD3E4C45-5A76-4C72-B8F6-FBA057D3C1C8}">
      <dgm:prSet/>
      <dgm:spPr/>
      <dgm:t>
        <a:bodyPr/>
        <a:lstStyle/>
        <a:p>
          <a:endParaRPr lang="en-US"/>
        </a:p>
      </dgm:t>
    </dgm:pt>
    <dgm:pt modelId="{63AC4F61-2DE2-48D4-B34B-6EA5BFA040D4}" type="pres">
      <dgm:prSet presAssocID="{9B4061F3-118D-4DB6-AD80-D63A00CB3E52}" presName="hierChild1" presStyleCnt="0">
        <dgm:presLayoutVars>
          <dgm:chPref val="1"/>
          <dgm:dir/>
          <dgm:animOne val="branch"/>
          <dgm:animLvl val="lvl"/>
          <dgm:resizeHandles/>
        </dgm:presLayoutVars>
      </dgm:prSet>
      <dgm:spPr/>
    </dgm:pt>
    <dgm:pt modelId="{74EF322B-F142-4C0F-A62B-2CEE96E94656}" type="pres">
      <dgm:prSet presAssocID="{55011BAA-C3E4-4EB4-ACAE-ADD803EDA5E2}" presName="hierRoot1" presStyleCnt="0"/>
      <dgm:spPr/>
    </dgm:pt>
    <dgm:pt modelId="{0F8F9B1C-6437-4C2E-AEEA-78BCB8C5BC79}" type="pres">
      <dgm:prSet presAssocID="{55011BAA-C3E4-4EB4-ACAE-ADD803EDA5E2}" presName="composite" presStyleCnt="0"/>
      <dgm:spPr/>
    </dgm:pt>
    <dgm:pt modelId="{21337D08-26CD-49C5-8281-1E3234D1EED6}" type="pres">
      <dgm:prSet presAssocID="{55011BAA-C3E4-4EB4-ACAE-ADD803EDA5E2}" presName="background" presStyleLbl="node0" presStyleIdx="0" presStyleCnt="2"/>
      <dgm:spPr/>
    </dgm:pt>
    <dgm:pt modelId="{3C02A753-63A8-4963-9A84-323ED8DC7051}" type="pres">
      <dgm:prSet presAssocID="{55011BAA-C3E4-4EB4-ACAE-ADD803EDA5E2}" presName="text" presStyleLbl="fgAcc0" presStyleIdx="0" presStyleCnt="2">
        <dgm:presLayoutVars>
          <dgm:chPref val="3"/>
        </dgm:presLayoutVars>
      </dgm:prSet>
      <dgm:spPr/>
    </dgm:pt>
    <dgm:pt modelId="{881B4538-130F-48A1-B907-BD2CDB2E05EE}" type="pres">
      <dgm:prSet presAssocID="{55011BAA-C3E4-4EB4-ACAE-ADD803EDA5E2}" presName="hierChild2" presStyleCnt="0"/>
      <dgm:spPr/>
    </dgm:pt>
    <dgm:pt modelId="{97AF61FA-8EF9-4D44-A3ED-CA2E47E73AC0}" type="pres">
      <dgm:prSet presAssocID="{15EF4E0D-1EFD-477E-92D6-0422359585E0}" presName="hierRoot1" presStyleCnt="0"/>
      <dgm:spPr/>
    </dgm:pt>
    <dgm:pt modelId="{F12AB1C5-B258-4389-9217-B0B34047C920}" type="pres">
      <dgm:prSet presAssocID="{15EF4E0D-1EFD-477E-92D6-0422359585E0}" presName="composite" presStyleCnt="0"/>
      <dgm:spPr/>
    </dgm:pt>
    <dgm:pt modelId="{EF302184-BD44-4F6E-BC77-26A367C3BCA2}" type="pres">
      <dgm:prSet presAssocID="{15EF4E0D-1EFD-477E-92D6-0422359585E0}" presName="background" presStyleLbl="node0" presStyleIdx="1" presStyleCnt="2"/>
      <dgm:spPr/>
    </dgm:pt>
    <dgm:pt modelId="{3CDB93AD-C607-44D1-A4AC-31758A684888}" type="pres">
      <dgm:prSet presAssocID="{15EF4E0D-1EFD-477E-92D6-0422359585E0}" presName="text" presStyleLbl="fgAcc0" presStyleIdx="1" presStyleCnt="2">
        <dgm:presLayoutVars>
          <dgm:chPref val="3"/>
        </dgm:presLayoutVars>
      </dgm:prSet>
      <dgm:spPr/>
    </dgm:pt>
    <dgm:pt modelId="{A81F2761-1421-4C27-A06B-4E3371539070}" type="pres">
      <dgm:prSet presAssocID="{15EF4E0D-1EFD-477E-92D6-0422359585E0}" presName="hierChild2" presStyleCnt="0"/>
      <dgm:spPr/>
    </dgm:pt>
  </dgm:ptLst>
  <dgm:cxnLst>
    <dgm:cxn modelId="{99B44C0E-83C6-4FD9-9D65-C185C09A4F2B}" type="presOf" srcId="{9B4061F3-118D-4DB6-AD80-D63A00CB3E52}" destId="{63AC4F61-2DE2-48D4-B34B-6EA5BFA040D4}" srcOrd="0" destOrd="0" presId="urn:microsoft.com/office/officeart/2005/8/layout/hierarchy1"/>
    <dgm:cxn modelId="{A6477F5D-72AE-464E-93FB-D9D0B0480245}" type="presOf" srcId="{15EF4E0D-1EFD-477E-92D6-0422359585E0}" destId="{3CDB93AD-C607-44D1-A4AC-31758A684888}" srcOrd="0" destOrd="0" presId="urn:microsoft.com/office/officeart/2005/8/layout/hierarchy1"/>
    <dgm:cxn modelId="{DD3E4C45-5A76-4C72-B8F6-FBA057D3C1C8}" srcId="{9B4061F3-118D-4DB6-AD80-D63A00CB3E52}" destId="{15EF4E0D-1EFD-477E-92D6-0422359585E0}" srcOrd="1" destOrd="0" parTransId="{033806A1-7A7E-4152-9EE5-941BEA34E1E2}" sibTransId="{676077D2-DEB9-49DD-9798-737B4667B906}"/>
    <dgm:cxn modelId="{A9AF23A7-2C56-4E0E-896E-6E289B07675E}" type="presOf" srcId="{55011BAA-C3E4-4EB4-ACAE-ADD803EDA5E2}" destId="{3C02A753-63A8-4963-9A84-323ED8DC7051}" srcOrd="0" destOrd="0" presId="urn:microsoft.com/office/officeart/2005/8/layout/hierarchy1"/>
    <dgm:cxn modelId="{E85E13E2-141C-42B8-8DD2-8E930BA38B2D}" srcId="{9B4061F3-118D-4DB6-AD80-D63A00CB3E52}" destId="{55011BAA-C3E4-4EB4-ACAE-ADD803EDA5E2}" srcOrd="0" destOrd="0" parTransId="{41D93B15-4517-4B42-8294-C22A996CB5F8}" sibTransId="{0AA9BDF5-7F3C-412E-9436-341E2C33BF59}"/>
    <dgm:cxn modelId="{40A2E613-A2C9-4606-B4C6-6CD2CF2B4BCC}" type="presParOf" srcId="{63AC4F61-2DE2-48D4-B34B-6EA5BFA040D4}" destId="{74EF322B-F142-4C0F-A62B-2CEE96E94656}" srcOrd="0" destOrd="0" presId="urn:microsoft.com/office/officeart/2005/8/layout/hierarchy1"/>
    <dgm:cxn modelId="{E054FEDB-56CB-4BAE-B7D7-4E576DFD9865}" type="presParOf" srcId="{74EF322B-F142-4C0F-A62B-2CEE96E94656}" destId="{0F8F9B1C-6437-4C2E-AEEA-78BCB8C5BC79}" srcOrd="0" destOrd="0" presId="urn:microsoft.com/office/officeart/2005/8/layout/hierarchy1"/>
    <dgm:cxn modelId="{55DA6996-A046-4CBE-AB7F-CD66C6EA6745}" type="presParOf" srcId="{0F8F9B1C-6437-4C2E-AEEA-78BCB8C5BC79}" destId="{21337D08-26CD-49C5-8281-1E3234D1EED6}" srcOrd="0" destOrd="0" presId="urn:microsoft.com/office/officeart/2005/8/layout/hierarchy1"/>
    <dgm:cxn modelId="{ECA2F2CE-DC71-4D00-A16B-270FA2EA36D2}" type="presParOf" srcId="{0F8F9B1C-6437-4C2E-AEEA-78BCB8C5BC79}" destId="{3C02A753-63A8-4963-9A84-323ED8DC7051}" srcOrd="1" destOrd="0" presId="urn:microsoft.com/office/officeart/2005/8/layout/hierarchy1"/>
    <dgm:cxn modelId="{090AAA49-D126-46DB-8538-A124FA21341C}" type="presParOf" srcId="{74EF322B-F142-4C0F-A62B-2CEE96E94656}" destId="{881B4538-130F-48A1-B907-BD2CDB2E05EE}" srcOrd="1" destOrd="0" presId="urn:microsoft.com/office/officeart/2005/8/layout/hierarchy1"/>
    <dgm:cxn modelId="{B897C35B-F2D6-41EA-9C99-13E822A6F845}" type="presParOf" srcId="{63AC4F61-2DE2-48D4-B34B-6EA5BFA040D4}" destId="{97AF61FA-8EF9-4D44-A3ED-CA2E47E73AC0}" srcOrd="1" destOrd="0" presId="urn:microsoft.com/office/officeart/2005/8/layout/hierarchy1"/>
    <dgm:cxn modelId="{9A504314-587C-4B27-88C8-293E665C2C86}" type="presParOf" srcId="{97AF61FA-8EF9-4D44-A3ED-CA2E47E73AC0}" destId="{F12AB1C5-B258-4389-9217-B0B34047C920}" srcOrd="0" destOrd="0" presId="urn:microsoft.com/office/officeart/2005/8/layout/hierarchy1"/>
    <dgm:cxn modelId="{7A4CD5D3-3650-44A8-9662-473FEA8F0403}" type="presParOf" srcId="{F12AB1C5-B258-4389-9217-B0B34047C920}" destId="{EF302184-BD44-4F6E-BC77-26A367C3BCA2}" srcOrd="0" destOrd="0" presId="urn:microsoft.com/office/officeart/2005/8/layout/hierarchy1"/>
    <dgm:cxn modelId="{4E4FA9BB-EBA8-4B94-9D11-0F3D7AFB1FE7}" type="presParOf" srcId="{F12AB1C5-B258-4389-9217-B0B34047C920}" destId="{3CDB93AD-C607-44D1-A4AC-31758A684888}" srcOrd="1" destOrd="0" presId="urn:microsoft.com/office/officeart/2005/8/layout/hierarchy1"/>
    <dgm:cxn modelId="{FCC6697E-707C-47A0-AEF5-999386CEFC66}" type="presParOf" srcId="{97AF61FA-8EF9-4D44-A3ED-CA2E47E73AC0}" destId="{A81F2761-1421-4C27-A06B-4E33715390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0C8415-3D97-4C21-B0CB-BD815FAF39F1}"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5C371607-8E07-4EAF-A30D-4D88D7E3E790}">
      <dgm:prSet custT="1"/>
      <dgm:spPr/>
      <dgm:t>
        <a:bodyPr/>
        <a:lstStyle/>
        <a:p>
          <a:pPr>
            <a:lnSpc>
              <a:spcPct val="100000"/>
            </a:lnSpc>
          </a:pPr>
          <a:r>
            <a:rPr lang="en-GB" sz="1800" dirty="0"/>
            <a:t>Self-degrading thoughts: excessive self-evaluation, fear of failure, concern over others’ opinions.</a:t>
          </a:r>
          <a:endParaRPr lang="en-US" sz="1800" dirty="0"/>
        </a:p>
      </dgm:t>
    </dgm:pt>
    <dgm:pt modelId="{518A7792-810B-4F6C-B0FD-7A0F749E3276}" type="parTrans" cxnId="{F598E5CB-5D42-4595-94B5-51702513FD3E}">
      <dgm:prSet/>
      <dgm:spPr/>
      <dgm:t>
        <a:bodyPr/>
        <a:lstStyle/>
        <a:p>
          <a:endParaRPr lang="en-US"/>
        </a:p>
      </dgm:t>
    </dgm:pt>
    <dgm:pt modelId="{70747605-C778-4AAC-9A79-AED181C8E96B}" type="sibTrans" cxnId="{F598E5CB-5D42-4595-94B5-51702513FD3E}">
      <dgm:prSet/>
      <dgm:spPr/>
      <dgm:t>
        <a:bodyPr/>
        <a:lstStyle/>
        <a:p>
          <a:pPr>
            <a:lnSpc>
              <a:spcPct val="100000"/>
            </a:lnSpc>
          </a:pPr>
          <a:endParaRPr lang="en-US"/>
        </a:p>
      </dgm:t>
    </dgm:pt>
    <dgm:pt modelId="{38BEAED7-98FA-4167-9184-6BF94B1959C6}">
      <dgm:prSet custT="1"/>
      <dgm:spPr/>
      <dgm:t>
        <a:bodyPr/>
        <a:lstStyle/>
        <a:p>
          <a:pPr>
            <a:lnSpc>
              <a:spcPct val="100000"/>
            </a:lnSpc>
          </a:pPr>
          <a:r>
            <a:rPr lang="en-GB" sz="1800" dirty="0"/>
            <a:t>Social comparisons/peer pressure, desire for teachers’ approval.</a:t>
          </a:r>
          <a:endParaRPr lang="en-US" sz="1800" dirty="0"/>
        </a:p>
      </dgm:t>
    </dgm:pt>
    <dgm:pt modelId="{9B29F9AC-C068-4FA6-9985-4EC556412CFB}" type="parTrans" cxnId="{0CB660EF-84D4-43AD-ADCD-0E67CA0E4DEE}">
      <dgm:prSet/>
      <dgm:spPr/>
      <dgm:t>
        <a:bodyPr/>
        <a:lstStyle/>
        <a:p>
          <a:endParaRPr lang="en-US"/>
        </a:p>
      </dgm:t>
    </dgm:pt>
    <dgm:pt modelId="{8C994D50-DDC2-4C5C-8197-B52207E6C0EC}" type="sibTrans" cxnId="{0CB660EF-84D4-43AD-ADCD-0E67CA0E4DEE}">
      <dgm:prSet/>
      <dgm:spPr/>
      <dgm:t>
        <a:bodyPr/>
        <a:lstStyle/>
        <a:p>
          <a:pPr>
            <a:lnSpc>
              <a:spcPct val="100000"/>
            </a:lnSpc>
          </a:pPr>
          <a:endParaRPr lang="en-US"/>
        </a:p>
      </dgm:t>
    </dgm:pt>
    <dgm:pt modelId="{C920275C-4240-47CF-BDF8-81B564D4E9A4}">
      <dgm:prSet custT="1"/>
      <dgm:spPr/>
      <dgm:t>
        <a:bodyPr/>
        <a:lstStyle/>
        <a:p>
          <a:pPr>
            <a:lnSpc>
              <a:spcPct val="100000"/>
            </a:lnSpc>
          </a:pPr>
          <a:r>
            <a:rPr lang="en-GB" sz="1800" dirty="0"/>
            <a:t>Error correction, underestimate one’s abilities.</a:t>
          </a:r>
          <a:endParaRPr lang="en-US" sz="1800" dirty="0"/>
        </a:p>
      </dgm:t>
    </dgm:pt>
    <dgm:pt modelId="{A9110BCA-4A9B-4C38-BF72-D1F17290A2CC}" type="parTrans" cxnId="{EEB72314-C705-4C5D-AC7C-5814B62C5B6E}">
      <dgm:prSet/>
      <dgm:spPr/>
      <dgm:t>
        <a:bodyPr/>
        <a:lstStyle/>
        <a:p>
          <a:endParaRPr lang="en-US"/>
        </a:p>
      </dgm:t>
    </dgm:pt>
    <dgm:pt modelId="{27BBC497-D66B-4F33-AE81-6932300DE025}" type="sibTrans" cxnId="{EEB72314-C705-4C5D-AC7C-5814B62C5B6E}">
      <dgm:prSet/>
      <dgm:spPr/>
      <dgm:t>
        <a:bodyPr/>
        <a:lstStyle/>
        <a:p>
          <a:pPr>
            <a:lnSpc>
              <a:spcPct val="100000"/>
            </a:lnSpc>
          </a:pPr>
          <a:endParaRPr lang="en-US"/>
        </a:p>
      </dgm:t>
    </dgm:pt>
    <dgm:pt modelId="{D55811CF-C05E-42DD-BB76-11BAFC481A84}">
      <dgm:prSet custT="1"/>
      <dgm:spPr/>
      <dgm:t>
        <a:bodyPr/>
        <a:lstStyle/>
        <a:p>
          <a:pPr>
            <a:lnSpc>
              <a:spcPct val="100000"/>
            </a:lnSpc>
          </a:pPr>
          <a:r>
            <a:rPr lang="en-GB" sz="1800" dirty="0"/>
            <a:t>Language testing: abilities taxed because of demands of test (on top of…).</a:t>
          </a:r>
          <a:endParaRPr lang="en-US" sz="1800" dirty="0"/>
        </a:p>
      </dgm:t>
    </dgm:pt>
    <dgm:pt modelId="{B6B940A2-A643-4084-80CD-75E192A826C9}" type="parTrans" cxnId="{B52D8332-C6A7-4540-BA15-AE8C625F7263}">
      <dgm:prSet/>
      <dgm:spPr/>
      <dgm:t>
        <a:bodyPr/>
        <a:lstStyle/>
        <a:p>
          <a:endParaRPr lang="en-US"/>
        </a:p>
      </dgm:t>
    </dgm:pt>
    <dgm:pt modelId="{613A8461-D594-4102-9E24-FF0D0A4B5ECB}" type="sibTrans" cxnId="{B52D8332-C6A7-4540-BA15-AE8C625F7263}">
      <dgm:prSet/>
      <dgm:spPr/>
      <dgm:t>
        <a:bodyPr/>
        <a:lstStyle/>
        <a:p>
          <a:pPr>
            <a:lnSpc>
              <a:spcPct val="100000"/>
            </a:lnSpc>
          </a:pPr>
          <a:endParaRPr lang="en-US"/>
        </a:p>
      </dgm:t>
    </dgm:pt>
    <dgm:pt modelId="{2A58D474-7812-4F39-8800-3BC491CA86B5}">
      <dgm:prSet custT="1"/>
      <dgm:spPr/>
      <dgm:t>
        <a:bodyPr/>
        <a:lstStyle/>
        <a:p>
          <a:pPr>
            <a:lnSpc>
              <a:spcPct val="100000"/>
            </a:lnSpc>
          </a:pPr>
          <a:r>
            <a:rPr lang="en-GB" sz="1800" dirty="0"/>
            <a:t>Specific tasks.</a:t>
          </a:r>
          <a:endParaRPr lang="en-US" sz="1800" dirty="0"/>
        </a:p>
      </dgm:t>
    </dgm:pt>
    <dgm:pt modelId="{AF8966DE-7DF8-4E96-99B9-E09B51ACE588}" type="parTrans" cxnId="{CD43108F-FD2F-4DDE-861F-464ECD0ED17C}">
      <dgm:prSet/>
      <dgm:spPr/>
      <dgm:t>
        <a:bodyPr/>
        <a:lstStyle/>
        <a:p>
          <a:endParaRPr lang="en-US"/>
        </a:p>
      </dgm:t>
    </dgm:pt>
    <dgm:pt modelId="{42614481-21E3-48C0-9C66-AAB576810BA9}" type="sibTrans" cxnId="{CD43108F-FD2F-4DDE-861F-464ECD0ED17C}">
      <dgm:prSet/>
      <dgm:spPr/>
      <dgm:t>
        <a:bodyPr/>
        <a:lstStyle/>
        <a:p>
          <a:pPr>
            <a:lnSpc>
              <a:spcPct val="100000"/>
            </a:lnSpc>
          </a:pPr>
          <a:endParaRPr lang="en-US"/>
        </a:p>
      </dgm:t>
    </dgm:pt>
    <dgm:pt modelId="{7C9A8BF5-472A-4C1E-8D4B-68D6A8FABD8B}">
      <dgm:prSet custT="1"/>
      <dgm:spPr/>
      <dgm:t>
        <a:bodyPr/>
        <a:lstStyle/>
        <a:p>
          <a:pPr>
            <a:lnSpc>
              <a:spcPct val="100000"/>
            </a:lnSpc>
          </a:pPr>
          <a:r>
            <a:rPr lang="en-GB" sz="1800" dirty="0"/>
            <a:t>Specific skills.</a:t>
          </a:r>
          <a:endParaRPr lang="en-US" sz="1800" dirty="0"/>
        </a:p>
      </dgm:t>
    </dgm:pt>
    <dgm:pt modelId="{2766468A-0FEF-4699-859E-493CC89459EA}" type="parTrans" cxnId="{03EFA6F4-9394-4A1C-BE6B-AB0DF9988E93}">
      <dgm:prSet/>
      <dgm:spPr/>
      <dgm:t>
        <a:bodyPr/>
        <a:lstStyle/>
        <a:p>
          <a:endParaRPr lang="en-US"/>
        </a:p>
      </dgm:t>
    </dgm:pt>
    <dgm:pt modelId="{1A6A1CB8-D987-4579-9309-D3B16E0886F7}" type="sibTrans" cxnId="{03EFA6F4-9394-4A1C-BE6B-AB0DF9988E93}">
      <dgm:prSet/>
      <dgm:spPr/>
      <dgm:t>
        <a:bodyPr/>
        <a:lstStyle/>
        <a:p>
          <a:endParaRPr lang="en-US"/>
        </a:p>
      </dgm:t>
    </dgm:pt>
    <dgm:pt modelId="{28591C43-4D79-4467-A512-81E533237517}" type="pres">
      <dgm:prSet presAssocID="{180C8415-3D97-4C21-B0CB-BD815FAF39F1}" presName="root" presStyleCnt="0">
        <dgm:presLayoutVars>
          <dgm:dir/>
          <dgm:resizeHandles val="exact"/>
        </dgm:presLayoutVars>
      </dgm:prSet>
      <dgm:spPr/>
    </dgm:pt>
    <dgm:pt modelId="{B564FC98-104A-4AEF-8E5A-4B196AB92D3C}" type="pres">
      <dgm:prSet presAssocID="{180C8415-3D97-4C21-B0CB-BD815FAF39F1}" presName="container" presStyleCnt="0">
        <dgm:presLayoutVars>
          <dgm:dir/>
          <dgm:resizeHandles val="exact"/>
        </dgm:presLayoutVars>
      </dgm:prSet>
      <dgm:spPr/>
    </dgm:pt>
    <dgm:pt modelId="{6DA11265-5476-4FFC-ADF9-875C32BDD8DB}" type="pres">
      <dgm:prSet presAssocID="{5C371607-8E07-4EAF-A30D-4D88D7E3E790}" presName="compNode" presStyleCnt="0"/>
      <dgm:spPr/>
    </dgm:pt>
    <dgm:pt modelId="{A5200F1B-DE47-4775-B3BB-627B8CECAA3A}" type="pres">
      <dgm:prSet presAssocID="{5C371607-8E07-4EAF-A30D-4D88D7E3E790}" presName="iconBgRect" presStyleLbl="bgShp" presStyleIdx="0" presStyleCnt="6"/>
      <dgm:spPr/>
    </dgm:pt>
    <dgm:pt modelId="{04A3138E-5D00-4AB2-9308-2729B95BB75D}" type="pres">
      <dgm:prSet presAssocID="{5C371607-8E07-4EAF-A30D-4D88D7E3E79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045DEE7-768D-4672-AAEE-AFF47DF28E69}" type="pres">
      <dgm:prSet presAssocID="{5C371607-8E07-4EAF-A30D-4D88D7E3E790}" presName="spaceRect" presStyleCnt="0"/>
      <dgm:spPr/>
    </dgm:pt>
    <dgm:pt modelId="{002ADA52-9BAB-42E2-8FDB-F7B5364F0AD9}" type="pres">
      <dgm:prSet presAssocID="{5C371607-8E07-4EAF-A30D-4D88D7E3E790}" presName="textRect" presStyleLbl="revTx" presStyleIdx="0" presStyleCnt="6">
        <dgm:presLayoutVars>
          <dgm:chMax val="1"/>
          <dgm:chPref val="1"/>
        </dgm:presLayoutVars>
      </dgm:prSet>
      <dgm:spPr/>
    </dgm:pt>
    <dgm:pt modelId="{55F5DDA2-1C55-4AE4-96F4-3AC3924BFE69}" type="pres">
      <dgm:prSet presAssocID="{70747605-C778-4AAC-9A79-AED181C8E96B}" presName="sibTrans" presStyleLbl="sibTrans2D1" presStyleIdx="0" presStyleCnt="0"/>
      <dgm:spPr/>
    </dgm:pt>
    <dgm:pt modelId="{47D20279-3F46-478E-9033-D0C94DAFF0A1}" type="pres">
      <dgm:prSet presAssocID="{38BEAED7-98FA-4167-9184-6BF94B1959C6}" presName="compNode" presStyleCnt="0"/>
      <dgm:spPr/>
    </dgm:pt>
    <dgm:pt modelId="{5BFFEF02-8E55-4463-8BEC-C3382D6B7D8A}" type="pres">
      <dgm:prSet presAssocID="{38BEAED7-98FA-4167-9184-6BF94B1959C6}" presName="iconBgRect" presStyleLbl="bgShp" presStyleIdx="1" presStyleCnt="6"/>
      <dgm:spPr/>
    </dgm:pt>
    <dgm:pt modelId="{48C9F60E-561E-413D-B7FA-E772A14B56C6}" type="pres">
      <dgm:prSet presAssocID="{38BEAED7-98FA-4167-9184-6BF94B1959C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C023A3B-C184-4042-883F-6330DA6466FF}" type="pres">
      <dgm:prSet presAssocID="{38BEAED7-98FA-4167-9184-6BF94B1959C6}" presName="spaceRect" presStyleCnt="0"/>
      <dgm:spPr/>
    </dgm:pt>
    <dgm:pt modelId="{56049271-2840-49C3-AA58-00B3EC4EC925}" type="pres">
      <dgm:prSet presAssocID="{38BEAED7-98FA-4167-9184-6BF94B1959C6}" presName="textRect" presStyleLbl="revTx" presStyleIdx="1" presStyleCnt="6">
        <dgm:presLayoutVars>
          <dgm:chMax val="1"/>
          <dgm:chPref val="1"/>
        </dgm:presLayoutVars>
      </dgm:prSet>
      <dgm:spPr/>
    </dgm:pt>
    <dgm:pt modelId="{4204CADD-C9DC-4C9A-9CC8-7736E01D7BC7}" type="pres">
      <dgm:prSet presAssocID="{8C994D50-DDC2-4C5C-8197-B52207E6C0EC}" presName="sibTrans" presStyleLbl="sibTrans2D1" presStyleIdx="0" presStyleCnt="0"/>
      <dgm:spPr/>
    </dgm:pt>
    <dgm:pt modelId="{C5C5BEC1-529C-4C89-99AA-08A7AE0D5168}" type="pres">
      <dgm:prSet presAssocID="{C920275C-4240-47CF-BDF8-81B564D4E9A4}" presName="compNode" presStyleCnt="0"/>
      <dgm:spPr/>
    </dgm:pt>
    <dgm:pt modelId="{441ACFDE-A8DF-44CF-B6DF-6AA5355060FB}" type="pres">
      <dgm:prSet presAssocID="{C920275C-4240-47CF-BDF8-81B564D4E9A4}" presName="iconBgRect" presStyleLbl="bgShp" presStyleIdx="2" presStyleCnt="6"/>
      <dgm:spPr/>
    </dgm:pt>
    <dgm:pt modelId="{A81544B6-F3E5-4CDE-8886-EE1573293AE6}" type="pres">
      <dgm:prSet presAssocID="{C920275C-4240-47CF-BDF8-81B564D4E9A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BF75D297-7905-407C-BB22-E23A3B384A77}" type="pres">
      <dgm:prSet presAssocID="{C920275C-4240-47CF-BDF8-81B564D4E9A4}" presName="spaceRect" presStyleCnt="0"/>
      <dgm:spPr/>
    </dgm:pt>
    <dgm:pt modelId="{BE61AF2F-A73E-4F97-9EF9-4A27B218DB5F}" type="pres">
      <dgm:prSet presAssocID="{C920275C-4240-47CF-BDF8-81B564D4E9A4}" presName="textRect" presStyleLbl="revTx" presStyleIdx="2" presStyleCnt="6">
        <dgm:presLayoutVars>
          <dgm:chMax val="1"/>
          <dgm:chPref val="1"/>
        </dgm:presLayoutVars>
      </dgm:prSet>
      <dgm:spPr/>
    </dgm:pt>
    <dgm:pt modelId="{5B08E82C-A2A5-4B63-93EA-0B492F4F5860}" type="pres">
      <dgm:prSet presAssocID="{27BBC497-D66B-4F33-AE81-6932300DE025}" presName="sibTrans" presStyleLbl="sibTrans2D1" presStyleIdx="0" presStyleCnt="0"/>
      <dgm:spPr/>
    </dgm:pt>
    <dgm:pt modelId="{A429FD73-041A-4C5F-BA53-731C1184949D}" type="pres">
      <dgm:prSet presAssocID="{D55811CF-C05E-42DD-BB76-11BAFC481A84}" presName="compNode" presStyleCnt="0"/>
      <dgm:spPr/>
    </dgm:pt>
    <dgm:pt modelId="{D04D7EB1-779A-4982-B040-85ED86A59401}" type="pres">
      <dgm:prSet presAssocID="{D55811CF-C05E-42DD-BB76-11BAFC481A84}" presName="iconBgRect" presStyleLbl="bgShp" presStyleIdx="3" presStyleCnt="6"/>
      <dgm:spPr/>
    </dgm:pt>
    <dgm:pt modelId="{F4322E9A-4894-428B-88CA-84BB8365438E}" type="pres">
      <dgm:prSet presAssocID="{D55811CF-C05E-42DD-BB76-11BAFC481A84}"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ourglass"/>
        </a:ext>
      </dgm:extLst>
    </dgm:pt>
    <dgm:pt modelId="{8B0C167D-4F0F-4D3F-B45A-451D181C7703}" type="pres">
      <dgm:prSet presAssocID="{D55811CF-C05E-42DD-BB76-11BAFC481A84}" presName="spaceRect" presStyleCnt="0"/>
      <dgm:spPr/>
    </dgm:pt>
    <dgm:pt modelId="{E6099691-1F15-4826-9D13-157760FEFC5F}" type="pres">
      <dgm:prSet presAssocID="{D55811CF-C05E-42DD-BB76-11BAFC481A84}" presName="textRect" presStyleLbl="revTx" presStyleIdx="3" presStyleCnt="6">
        <dgm:presLayoutVars>
          <dgm:chMax val="1"/>
          <dgm:chPref val="1"/>
        </dgm:presLayoutVars>
      </dgm:prSet>
      <dgm:spPr/>
    </dgm:pt>
    <dgm:pt modelId="{A71674FC-B4D4-4C63-A7D7-0BA89757F256}" type="pres">
      <dgm:prSet presAssocID="{613A8461-D594-4102-9E24-FF0D0A4B5ECB}" presName="sibTrans" presStyleLbl="sibTrans2D1" presStyleIdx="0" presStyleCnt="0"/>
      <dgm:spPr/>
    </dgm:pt>
    <dgm:pt modelId="{0E808AF0-0CD5-44F2-A8A6-C18725DD1F30}" type="pres">
      <dgm:prSet presAssocID="{2A58D474-7812-4F39-8800-3BC491CA86B5}" presName="compNode" presStyleCnt="0"/>
      <dgm:spPr/>
    </dgm:pt>
    <dgm:pt modelId="{ABC1E0AE-4D16-411E-A247-BA38EEB105AA}" type="pres">
      <dgm:prSet presAssocID="{2A58D474-7812-4F39-8800-3BC491CA86B5}" presName="iconBgRect" presStyleLbl="bgShp" presStyleIdx="4" presStyleCnt="6"/>
      <dgm:spPr/>
    </dgm:pt>
    <dgm:pt modelId="{407F9AE5-6311-48E6-AEAF-2CEA3984B8B8}" type="pres">
      <dgm:prSet presAssocID="{2A58D474-7812-4F39-8800-3BC491CA86B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2359F1D7-7D02-4E88-BE96-9828798B5961}" type="pres">
      <dgm:prSet presAssocID="{2A58D474-7812-4F39-8800-3BC491CA86B5}" presName="spaceRect" presStyleCnt="0"/>
      <dgm:spPr/>
    </dgm:pt>
    <dgm:pt modelId="{5737391F-E3F2-471E-AAA0-4FF3E4DAB9D3}" type="pres">
      <dgm:prSet presAssocID="{2A58D474-7812-4F39-8800-3BC491CA86B5}" presName="textRect" presStyleLbl="revTx" presStyleIdx="4" presStyleCnt="6">
        <dgm:presLayoutVars>
          <dgm:chMax val="1"/>
          <dgm:chPref val="1"/>
        </dgm:presLayoutVars>
      </dgm:prSet>
      <dgm:spPr/>
    </dgm:pt>
    <dgm:pt modelId="{E2FC48D7-CC96-49DD-A055-BFD3429B0285}" type="pres">
      <dgm:prSet presAssocID="{42614481-21E3-48C0-9C66-AAB576810BA9}" presName="sibTrans" presStyleLbl="sibTrans2D1" presStyleIdx="0" presStyleCnt="0"/>
      <dgm:spPr/>
    </dgm:pt>
    <dgm:pt modelId="{BF5FAFFF-FDCD-44FC-8054-E5386B773417}" type="pres">
      <dgm:prSet presAssocID="{7C9A8BF5-472A-4C1E-8D4B-68D6A8FABD8B}" presName="compNode" presStyleCnt="0"/>
      <dgm:spPr/>
    </dgm:pt>
    <dgm:pt modelId="{8230A233-FEE4-42AA-A6FC-15E5ECC432EB}" type="pres">
      <dgm:prSet presAssocID="{7C9A8BF5-472A-4C1E-8D4B-68D6A8FABD8B}" presName="iconBgRect" presStyleLbl="bgShp" presStyleIdx="5" presStyleCnt="6"/>
      <dgm:spPr/>
    </dgm:pt>
    <dgm:pt modelId="{4AA58575-370F-4A71-9D53-00FBCF109C84}" type="pres">
      <dgm:prSet presAssocID="{7C9A8BF5-472A-4C1E-8D4B-68D6A8FABD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rson with Idea"/>
        </a:ext>
      </dgm:extLst>
    </dgm:pt>
    <dgm:pt modelId="{F280436D-7DCF-4619-9D6C-A1B647B76EE3}" type="pres">
      <dgm:prSet presAssocID="{7C9A8BF5-472A-4C1E-8D4B-68D6A8FABD8B}" presName="spaceRect" presStyleCnt="0"/>
      <dgm:spPr/>
    </dgm:pt>
    <dgm:pt modelId="{CB7BA040-34DD-4366-BFB8-02F16A977A99}" type="pres">
      <dgm:prSet presAssocID="{7C9A8BF5-472A-4C1E-8D4B-68D6A8FABD8B}" presName="textRect" presStyleLbl="revTx" presStyleIdx="5" presStyleCnt="6">
        <dgm:presLayoutVars>
          <dgm:chMax val="1"/>
          <dgm:chPref val="1"/>
        </dgm:presLayoutVars>
      </dgm:prSet>
      <dgm:spPr/>
    </dgm:pt>
  </dgm:ptLst>
  <dgm:cxnLst>
    <dgm:cxn modelId="{8C530C04-8327-4E7F-B4AE-3EEE44DF2C91}" type="presOf" srcId="{7C9A8BF5-472A-4C1E-8D4B-68D6A8FABD8B}" destId="{CB7BA040-34DD-4366-BFB8-02F16A977A99}" srcOrd="0" destOrd="0" presId="urn:microsoft.com/office/officeart/2018/2/layout/IconCircleList"/>
    <dgm:cxn modelId="{828BE00E-D924-4C95-9858-128B1B7BC46C}" type="presOf" srcId="{5C371607-8E07-4EAF-A30D-4D88D7E3E790}" destId="{002ADA52-9BAB-42E2-8FDB-F7B5364F0AD9}" srcOrd="0" destOrd="0" presId="urn:microsoft.com/office/officeart/2018/2/layout/IconCircleList"/>
    <dgm:cxn modelId="{3E24D013-C6CD-44FF-A514-BD021C6B5BBC}" type="presOf" srcId="{8C994D50-DDC2-4C5C-8197-B52207E6C0EC}" destId="{4204CADD-C9DC-4C9A-9CC8-7736E01D7BC7}" srcOrd="0" destOrd="0" presId="urn:microsoft.com/office/officeart/2018/2/layout/IconCircleList"/>
    <dgm:cxn modelId="{EEB72314-C705-4C5D-AC7C-5814B62C5B6E}" srcId="{180C8415-3D97-4C21-B0CB-BD815FAF39F1}" destId="{C920275C-4240-47CF-BDF8-81B564D4E9A4}" srcOrd="2" destOrd="0" parTransId="{A9110BCA-4A9B-4C38-BF72-D1F17290A2CC}" sibTransId="{27BBC497-D66B-4F33-AE81-6932300DE025}"/>
    <dgm:cxn modelId="{B52D8332-C6A7-4540-BA15-AE8C625F7263}" srcId="{180C8415-3D97-4C21-B0CB-BD815FAF39F1}" destId="{D55811CF-C05E-42DD-BB76-11BAFC481A84}" srcOrd="3" destOrd="0" parTransId="{B6B940A2-A643-4084-80CD-75E192A826C9}" sibTransId="{613A8461-D594-4102-9E24-FF0D0A4B5ECB}"/>
    <dgm:cxn modelId="{5BF41B5C-AA4D-4ADF-9938-223749F071B7}" type="presOf" srcId="{70747605-C778-4AAC-9A79-AED181C8E96B}" destId="{55F5DDA2-1C55-4AE4-96F4-3AC3924BFE69}" srcOrd="0" destOrd="0" presId="urn:microsoft.com/office/officeart/2018/2/layout/IconCircleList"/>
    <dgm:cxn modelId="{ED37EF6E-1906-4FF8-8A32-ACF03DB1A2A9}" type="presOf" srcId="{2A58D474-7812-4F39-8800-3BC491CA86B5}" destId="{5737391F-E3F2-471E-AAA0-4FF3E4DAB9D3}" srcOrd="0" destOrd="0" presId="urn:microsoft.com/office/officeart/2018/2/layout/IconCircleList"/>
    <dgm:cxn modelId="{BCB08D54-3749-468C-8D5C-D543B3D4BCCB}" type="presOf" srcId="{180C8415-3D97-4C21-B0CB-BD815FAF39F1}" destId="{28591C43-4D79-4467-A512-81E533237517}" srcOrd="0" destOrd="0" presId="urn:microsoft.com/office/officeart/2018/2/layout/IconCircleList"/>
    <dgm:cxn modelId="{9EF54F78-93C2-42AF-9853-048A401A98FD}" type="presOf" srcId="{C920275C-4240-47CF-BDF8-81B564D4E9A4}" destId="{BE61AF2F-A73E-4F97-9EF9-4A27B218DB5F}" srcOrd="0" destOrd="0" presId="urn:microsoft.com/office/officeart/2018/2/layout/IconCircleList"/>
    <dgm:cxn modelId="{CD43108F-FD2F-4DDE-861F-464ECD0ED17C}" srcId="{180C8415-3D97-4C21-B0CB-BD815FAF39F1}" destId="{2A58D474-7812-4F39-8800-3BC491CA86B5}" srcOrd="4" destOrd="0" parTransId="{AF8966DE-7DF8-4E96-99B9-E09B51ACE588}" sibTransId="{42614481-21E3-48C0-9C66-AAB576810BA9}"/>
    <dgm:cxn modelId="{DBFA46A4-2D5A-4BAB-A7D8-78DB4BE535CD}" type="presOf" srcId="{42614481-21E3-48C0-9C66-AAB576810BA9}" destId="{E2FC48D7-CC96-49DD-A055-BFD3429B0285}" srcOrd="0" destOrd="0" presId="urn:microsoft.com/office/officeart/2018/2/layout/IconCircleList"/>
    <dgm:cxn modelId="{F598E5CB-5D42-4595-94B5-51702513FD3E}" srcId="{180C8415-3D97-4C21-B0CB-BD815FAF39F1}" destId="{5C371607-8E07-4EAF-A30D-4D88D7E3E790}" srcOrd="0" destOrd="0" parTransId="{518A7792-810B-4F6C-B0FD-7A0F749E3276}" sibTransId="{70747605-C778-4AAC-9A79-AED181C8E96B}"/>
    <dgm:cxn modelId="{6A7070DC-DDF3-425A-A3E6-B3E799255E09}" type="presOf" srcId="{27BBC497-D66B-4F33-AE81-6932300DE025}" destId="{5B08E82C-A2A5-4B63-93EA-0B492F4F5860}" srcOrd="0" destOrd="0" presId="urn:microsoft.com/office/officeart/2018/2/layout/IconCircleList"/>
    <dgm:cxn modelId="{CB8330E5-E9C0-4C2E-80AE-560824C64AE8}" type="presOf" srcId="{D55811CF-C05E-42DD-BB76-11BAFC481A84}" destId="{E6099691-1F15-4826-9D13-157760FEFC5F}" srcOrd="0" destOrd="0" presId="urn:microsoft.com/office/officeart/2018/2/layout/IconCircleList"/>
    <dgm:cxn modelId="{B27D63EA-3713-4B12-9911-98665F383299}" type="presOf" srcId="{38BEAED7-98FA-4167-9184-6BF94B1959C6}" destId="{56049271-2840-49C3-AA58-00B3EC4EC925}" srcOrd="0" destOrd="0" presId="urn:microsoft.com/office/officeart/2018/2/layout/IconCircleList"/>
    <dgm:cxn modelId="{734FE9EA-5B86-4798-9CF3-DE3D20EC71BE}" type="presOf" srcId="{613A8461-D594-4102-9E24-FF0D0A4B5ECB}" destId="{A71674FC-B4D4-4C63-A7D7-0BA89757F256}" srcOrd="0" destOrd="0" presId="urn:microsoft.com/office/officeart/2018/2/layout/IconCircleList"/>
    <dgm:cxn modelId="{0CB660EF-84D4-43AD-ADCD-0E67CA0E4DEE}" srcId="{180C8415-3D97-4C21-B0CB-BD815FAF39F1}" destId="{38BEAED7-98FA-4167-9184-6BF94B1959C6}" srcOrd="1" destOrd="0" parTransId="{9B29F9AC-C068-4FA6-9985-4EC556412CFB}" sibTransId="{8C994D50-DDC2-4C5C-8197-B52207E6C0EC}"/>
    <dgm:cxn modelId="{03EFA6F4-9394-4A1C-BE6B-AB0DF9988E93}" srcId="{180C8415-3D97-4C21-B0CB-BD815FAF39F1}" destId="{7C9A8BF5-472A-4C1E-8D4B-68D6A8FABD8B}" srcOrd="5" destOrd="0" parTransId="{2766468A-0FEF-4699-859E-493CC89459EA}" sibTransId="{1A6A1CB8-D987-4579-9309-D3B16E0886F7}"/>
    <dgm:cxn modelId="{A2C6EB99-6A05-4C73-89BC-87446DC0C4A7}" type="presParOf" srcId="{28591C43-4D79-4467-A512-81E533237517}" destId="{B564FC98-104A-4AEF-8E5A-4B196AB92D3C}" srcOrd="0" destOrd="0" presId="urn:microsoft.com/office/officeart/2018/2/layout/IconCircleList"/>
    <dgm:cxn modelId="{B85179B3-94CF-4842-8BEB-F0341B7BDA14}" type="presParOf" srcId="{B564FC98-104A-4AEF-8E5A-4B196AB92D3C}" destId="{6DA11265-5476-4FFC-ADF9-875C32BDD8DB}" srcOrd="0" destOrd="0" presId="urn:microsoft.com/office/officeart/2018/2/layout/IconCircleList"/>
    <dgm:cxn modelId="{F7DB8424-A071-4D80-B363-B36270E5F0FF}" type="presParOf" srcId="{6DA11265-5476-4FFC-ADF9-875C32BDD8DB}" destId="{A5200F1B-DE47-4775-B3BB-627B8CECAA3A}" srcOrd="0" destOrd="0" presId="urn:microsoft.com/office/officeart/2018/2/layout/IconCircleList"/>
    <dgm:cxn modelId="{57A6DC3F-7C50-471B-BF52-C397D1E0ACF9}" type="presParOf" srcId="{6DA11265-5476-4FFC-ADF9-875C32BDD8DB}" destId="{04A3138E-5D00-4AB2-9308-2729B95BB75D}" srcOrd="1" destOrd="0" presId="urn:microsoft.com/office/officeart/2018/2/layout/IconCircleList"/>
    <dgm:cxn modelId="{52674A33-DA9E-4F8D-994C-79BF38A38306}" type="presParOf" srcId="{6DA11265-5476-4FFC-ADF9-875C32BDD8DB}" destId="{B045DEE7-768D-4672-AAEE-AFF47DF28E69}" srcOrd="2" destOrd="0" presId="urn:microsoft.com/office/officeart/2018/2/layout/IconCircleList"/>
    <dgm:cxn modelId="{3FBBDECB-92CB-4DF6-AED3-6C31A04C9F14}" type="presParOf" srcId="{6DA11265-5476-4FFC-ADF9-875C32BDD8DB}" destId="{002ADA52-9BAB-42E2-8FDB-F7B5364F0AD9}" srcOrd="3" destOrd="0" presId="urn:microsoft.com/office/officeart/2018/2/layout/IconCircleList"/>
    <dgm:cxn modelId="{C1768005-BBCC-433C-A0D5-BBDB558AFBF2}" type="presParOf" srcId="{B564FC98-104A-4AEF-8E5A-4B196AB92D3C}" destId="{55F5DDA2-1C55-4AE4-96F4-3AC3924BFE69}" srcOrd="1" destOrd="0" presId="urn:microsoft.com/office/officeart/2018/2/layout/IconCircleList"/>
    <dgm:cxn modelId="{16F28E15-2740-4BFF-B1AC-5D1551E5560E}" type="presParOf" srcId="{B564FC98-104A-4AEF-8E5A-4B196AB92D3C}" destId="{47D20279-3F46-478E-9033-D0C94DAFF0A1}" srcOrd="2" destOrd="0" presId="urn:microsoft.com/office/officeart/2018/2/layout/IconCircleList"/>
    <dgm:cxn modelId="{93D10B39-5E63-4CD1-8F18-894E33712C68}" type="presParOf" srcId="{47D20279-3F46-478E-9033-D0C94DAFF0A1}" destId="{5BFFEF02-8E55-4463-8BEC-C3382D6B7D8A}" srcOrd="0" destOrd="0" presId="urn:microsoft.com/office/officeart/2018/2/layout/IconCircleList"/>
    <dgm:cxn modelId="{E2D8FB69-AEB5-42C5-B76A-C9A89F5F05F6}" type="presParOf" srcId="{47D20279-3F46-478E-9033-D0C94DAFF0A1}" destId="{48C9F60E-561E-413D-B7FA-E772A14B56C6}" srcOrd="1" destOrd="0" presId="urn:microsoft.com/office/officeart/2018/2/layout/IconCircleList"/>
    <dgm:cxn modelId="{D8E72D62-4DAE-4346-8A87-4ED11A17418F}" type="presParOf" srcId="{47D20279-3F46-478E-9033-D0C94DAFF0A1}" destId="{1C023A3B-C184-4042-883F-6330DA6466FF}" srcOrd="2" destOrd="0" presId="urn:microsoft.com/office/officeart/2018/2/layout/IconCircleList"/>
    <dgm:cxn modelId="{8782AAD9-E17A-47B1-9C3A-2D44CDBB69D5}" type="presParOf" srcId="{47D20279-3F46-478E-9033-D0C94DAFF0A1}" destId="{56049271-2840-49C3-AA58-00B3EC4EC925}" srcOrd="3" destOrd="0" presId="urn:microsoft.com/office/officeart/2018/2/layout/IconCircleList"/>
    <dgm:cxn modelId="{37440B3B-87A0-4BE8-BE1E-65EF53726490}" type="presParOf" srcId="{B564FC98-104A-4AEF-8E5A-4B196AB92D3C}" destId="{4204CADD-C9DC-4C9A-9CC8-7736E01D7BC7}" srcOrd="3" destOrd="0" presId="urn:microsoft.com/office/officeart/2018/2/layout/IconCircleList"/>
    <dgm:cxn modelId="{F3716963-F2EB-41CB-B3A7-854A07142D8B}" type="presParOf" srcId="{B564FC98-104A-4AEF-8E5A-4B196AB92D3C}" destId="{C5C5BEC1-529C-4C89-99AA-08A7AE0D5168}" srcOrd="4" destOrd="0" presId="urn:microsoft.com/office/officeart/2018/2/layout/IconCircleList"/>
    <dgm:cxn modelId="{60904B8F-AFEC-42B2-B1FC-6D02FB9FA9FC}" type="presParOf" srcId="{C5C5BEC1-529C-4C89-99AA-08A7AE0D5168}" destId="{441ACFDE-A8DF-44CF-B6DF-6AA5355060FB}" srcOrd="0" destOrd="0" presId="urn:microsoft.com/office/officeart/2018/2/layout/IconCircleList"/>
    <dgm:cxn modelId="{36A595A3-6378-4AEC-AB48-F45EDAE818D3}" type="presParOf" srcId="{C5C5BEC1-529C-4C89-99AA-08A7AE0D5168}" destId="{A81544B6-F3E5-4CDE-8886-EE1573293AE6}" srcOrd="1" destOrd="0" presId="urn:microsoft.com/office/officeart/2018/2/layout/IconCircleList"/>
    <dgm:cxn modelId="{66334CE1-7913-42B1-B7B2-014605DF0CEC}" type="presParOf" srcId="{C5C5BEC1-529C-4C89-99AA-08A7AE0D5168}" destId="{BF75D297-7905-407C-BB22-E23A3B384A77}" srcOrd="2" destOrd="0" presId="urn:microsoft.com/office/officeart/2018/2/layout/IconCircleList"/>
    <dgm:cxn modelId="{20FF3CC4-373E-4D9F-8F35-7F3D91D23D98}" type="presParOf" srcId="{C5C5BEC1-529C-4C89-99AA-08A7AE0D5168}" destId="{BE61AF2F-A73E-4F97-9EF9-4A27B218DB5F}" srcOrd="3" destOrd="0" presId="urn:microsoft.com/office/officeart/2018/2/layout/IconCircleList"/>
    <dgm:cxn modelId="{A962C047-06D0-4850-8D48-B5AA3E9C60F5}" type="presParOf" srcId="{B564FC98-104A-4AEF-8E5A-4B196AB92D3C}" destId="{5B08E82C-A2A5-4B63-93EA-0B492F4F5860}" srcOrd="5" destOrd="0" presId="urn:microsoft.com/office/officeart/2018/2/layout/IconCircleList"/>
    <dgm:cxn modelId="{0B4261DD-11D6-46F1-A392-1768FE4EC4B3}" type="presParOf" srcId="{B564FC98-104A-4AEF-8E5A-4B196AB92D3C}" destId="{A429FD73-041A-4C5F-BA53-731C1184949D}" srcOrd="6" destOrd="0" presId="urn:microsoft.com/office/officeart/2018/2/layout/IconCircleList"/>
    <dgm:cxn modelId="{00E6BDF3-B416-4D07-88D3-F946F325819E}" type="presParOf" srcId="{A429FD73-041A-4C5F-BA53-731C1184949D}" destId="{D04D7EB1-779A-4982-B040-85ED86A59401}" srcOrd="0" destOrd="0" presId="urn:microsoft.com/office/officeart/2018/2/layout/IconCircleList"/>
    <dgm:cxn modelId="{683AACFD-AD3C-47E8-BC5F-3E545498F425}" type="presParOf" srcId="{A429FD73-041A-4C5F-BA53-731C1184949D}" destId="{F4322E9A-4894-428B-88CA-84BB8365438E}" srcOrd="1" destOrd="0" presId="urn:microsoft.com/office/officeart/2018/2/layout/IconCircleList"/>
    <dgm:cxn modelId="{A0E4261B-3912-4303-BEC8-0EAC2573D6AA}" type="presParOf" srcId="{A429FD73-041A-4C5F-BA53-731C1184949D}" destId="{8B0C167D-4F0F-4D3F-B45A-451D181C7703}" srcOrd="2" destOrd="0" presId="urn:microsoft.com/office/officeart/2018/2/layout/IconCircleList"/>
    <dgm:cxn modelId="{055A4851-1DEE-4799-ADBA-2E643091DC4A}" type="presParOf" srcId="{A429FD73-041A-4C5F-BA53-731C1184949D}" destId="{E6099691-1F15-4826-9D13-157760FEFC5F}" srcOrd="3" destOrd="0" presId="urn:microsoft.com/office/officeart/2018/2/layout/IconCircleList"/>
    <dgm:cxn modelId="{76148033-F026-4F0E-AD29-AEF752C471E1}" type="presParOf" srcId="{B564FC98-104A-4AEF-8E5A-4B196AB92D3C}" destId="{A71674FC-B4D4-4C63-A7D7-0BA89757F256}" srcOrd="7" destOrd="0" presId="urn:microsoft.com/office/officeart/2018/2/layout/IconCircleList"/>
    <dgm:cxn modelId="{385D2CD4-07F7-40E1-ABE0-22AA72631CC4}" type="presParOf" srcId="{B564FC98-104A-4AEF-8E5A-4B196AB92D3C}" destId="{0E808AF0-0CD5-44F2-A8A6-C18725DD1F30}" srcOrd="8" destOrd="0" presId="urn:microsoft.com/office/officeart/2018/2/layout/IconCircleList"/>
    <dgm:cxn modelId="{0068F8CA-007C-4F08-9986-7677B0DEF705}" type="presParOf" srcId="{0E808AF0-0CD5-44F2-A8A6-C18725DD1F30}" destId="{ABC1E0AE-4D16-411E-A247-BA38EEB105AA}" srcOrd="0" destOrd="0" presId="urn:microsoft.com/office/officeart/2018/2/layout/IconCircleList"/>
    <dgm:cxn modelId="{0C8E55DE-1BA2-4827-BFA0-C66A69F8D05D}" type="presParOf" srcId="{0E808AF0-0CD5-44F2-A8A6-C18725DD1F30}" destId="{407F9AE5-6311-48E6-AEAF-2CEA3984B8B8}" srcOrd="1" destOrd="0" presId="urn:microsoft.com/office/officeart/2018/2/layout/IconCircleList"/>
    <dgm:cxn modelId="{E1155C66-66C1-4868-A747-49B02DCF86A2}" type="presParOf" srcId="{0E808AF0-0CD5-44F2-A8A6-C18725DD1F30}" destId="{2359F1D7-7D02-4E88-BE96-9828798B5961}" srcOrd="2" destOrd="0" presId="urn:microsoft.com/office/officeart/2018/2/layout/IconCircleList"/>
    <dgm:cxn modelId="{9DFA4254-D616-4B1F-865F-0C2DCEEDAC5A}" type="presParOf" srcId="{0E808AF0-0CD5-44F2-A8A6-C18725DD1F30}" destId="{5737391F-E3F2-471E-AAA0-4FF3E4DAB9D3}" srcOrd="3" destOrd="0" presId="urn:microsoft.com/office/officeart/2018/2/layout/IconCircleList"/>
    <dgm:cxn modelId="{6115345B-A0B9-4CD5-82F3-7F21D2987EB8}" type="presParOf" srcId="{B564FC98-104A-4AEF-8E5A-4B196AB92D3C}" destId="{E2FC48D7-CC96-49DD-A055-BFD3429B0285}" srcOrd="9" destOrd="0" presId="urn:microsoft.com/office/officeart/2018/2/layout/IconCircleList"/>
    <dgm:cxn modelId="{C7FA5355-BEF2-4DA7-94C7-A61983529B9B}" type="presParOf" srcId="{B564FC98-104A-4AEF-8E5A-4B196AB92D3C}" destId="{BF5FAFFF-FDCD-44FC-8054-E5386B773417}" srcOrd="10" destOrd="0" presId="urn:microsoft.com/office/officeart/2018/2/layout/IconCircleList"/>
    <dgm:cxn modelId="{847714A9-6424-4FAB-B935-A84D5DF62473}" type="presParOf" srcId="{BF5FAFFF-FDCD-44FC-8054-E5386B773417}" destId="{8230A233-FEE4-42AA-A6FC-15E5ECC432EB}" srcOrd="0" destOrd="0" presId="urn:microsoft.com/office/officeart/2018/2/layout/IconCircleList"/>
    <dgm:cxn modelId="{60EFB1E7-7C5F-47DA-A9C7-3B86CD54DE5A}" type="presParOf" srcId="{BF5FAFFF-FDCD-44FC-8054-E5386B773417}" destId="{4AA58575-370F-4A71-9D53-00FBCF109C84}" srcOrd="1" destOrd="0" presId="urn:microsoft.com/office/officeart/2018/2/layout/IconCircleList"/>
    <dgm:cxn modelId="{FC8F941F-0C77-4201-81EA-E0FA5485EDE8}" type="presParOf" srcId="{BF5FAFFF-FDCD-44FC-8054-E5386B773417}" destId="{F280436D-7DCF-4619-9D6C-A1B647B76EE3}" srcOrd="2" destOrd="0" presId="urn:microsoft.com/office/officeart/2018/2/layout/IconCircleList"/>
    <dgm:cxn modelId="{576E951F-7477-4814-9890-51E56C5E5681}" type="presParOf" srcId="{BF5FAFFF-FDCD-44FC-8054-E5386B773417}" destId="{CB7BA040-34DD-4366-BFB8-02F16A977A9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8DF1A8-FD7B-4100-9DE5-7083DE628A29}"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2C613CC7-28EB-417F-8F9D-38620ED47B72}">
      <dgm:prSet/>
      <dgm:spPr/>
      <dgm:t>
        <a:bodyPr/>
        <a:lstStyle/>
        <a:p>
          <a:pPr>
            <a:defRPr b="1"/>
          </a:pPr>
          <a:r>
            <a:rPr lang="en-GB" dirty="0"/>
            <a:t>Self-reports</a:t>
          </a:r>
          <a:endParaRPr lang="en-US" dirty="0"/>
        </a:p>
      </dgm:t>
    </dgm:pt>
    <dgm:pt modelId="{728419CB-79CD-491D-89F3-03D49E8F0CEE}" type="parTrans" cxnId="{952D2F0D-E277-428B-88A1-20DF54B0E876}">
      <dgm:prSet/>
      <dgm:spPr/>
      <dgm:t>
        <a:bodyPr/>
        <a:lstStyle/>
        <a:p>
          <a:endParaRPr lang="en-US"/>
        </a:p>
      </dgm:t>
    </dgm:pt>
    <dgm:pt modelId="{582F464D-D72D-4B3B-B35C-4F64D4DC9B6E}" type="sibTrans" cxnId="{952D2F0D-E277-428B-88A1-20DF54B0E876}">
      <dgm:prSet/>
      <dgm:spPr/>
      <dgm:t>
        <a:bodyPr/>
        <a:lstStyle/>
        <a:p>
          <a:endParaRPr lang="en-US"/>
        </a:p>
      </dgm:t>
    </dgm:pt>
    <dgm:pt modelId="{1DE4F13F-D374-4011-8EF7-BD7AE462B9AD}">
      <dgm:prSet/>
      <dgm:spPr/>
      <dgm:t>
        <a:bodyPr/>
        <a:lstStyle/>
        <a:p>
          <a:r>
            <a:rPr lang="en-GB" dirty="0"/>
            <a:t>Questionnaires </a:t>
          </a:r>
          <a:r>
            <a:rPr lang="en-GB" i="1" dirty="0"/>
            <a:t>(e.g. FLCAS; Horwitz et al., 1986)</a:t>
          </a:r>
          <a:endParaRPr lang="en-US" i="1" dirty="0"/>
        </a:p>
      </dgm:t>
    </dgm:pt>
    <dgm:pt modelId="{E7FC0475-7BC8-405D-906A-B61664420857}" type="parTrans" cxnId="{DDCF99CE-AB00-46DB-8872-E120B2898E2B}">
      <dgm:prSet/>
      <dgm:spPr/>
      <dgm:t>
        <a:bodyPr/>
        <a:lstStyle/>
        <a:p>
          <a:endParaRPr lang="en-US"/>
        </a:p>
      </dgm:t>
    </dgm:pt>
    <dgm:pt modelId="{97865627-958A-4FB0-B7B8-CC19F31787A6}" type="sibTrans" cxnId="{DDCF99CE-AB00-46DB-8872-E120B2898E2B}">
      <dgm:prSet/>
      <dgm:spPr/>
      <dgm:t>
        <a:bodyPr/>
        <a:lstStyle/>
        <a:p>
          <a:endParaRPr lang="en-US"/>
        </a:p>
      </dgm:t>
    </dgm:pt>
    <dgm:pt modelId="{5D5FDEBE-189B-4652-A27F-28DE3F0927A1}">
      <dgm:prSet/>
      <dgm:spPr/>
      <dgm:t>
        <a:bodyPr/>
        <a:lstStyle/>
        <a:p>
          <a:r>
            <a:rPr lang="en-GB" dirty="0"/>
            <a:t>(in-depth) interviews</a:t>
          </a:r>
          <a:endParaRPr lang="en-US" dirty="0"/>
        </a:p>
      </dgm:t>
    </dgm:pt>
    <dgm:pt modelId="{0A3F24AA-7516-4A7E-B3BF-9956105C0B6F}" type="parTrans" cxnId="{A39EABC7-96B2-4073-963A-B440D0993E2D}">
      <dgm:prSet/>
      <dgm:spPr/>
      <dgm:t>
        <a:bodyPr/>
        <a:lstStyle/>
        <a:p>
          <a:endParaRPr lang="en-US"/>
        </a:p>
      </dgm:t>
    </dgm:pt>
    <dgm:pt modelId="{8AFD6498-2929-4F31-828F-67F9C3516CB0}" type="sibTrans" cxnId="{A39EABC7-96B2-4073-963A-B440D0993E2D}">
      <dgm:prSet/>
      <dgm:spPr/>
      <dgm:t>
        <a:bodyPr/>
        <a:lstStyle/>
        <a:p>
          <a:endParaRPr lang="en-US"/>
        </a:p>
      </dgm:t>
    </dgm:pt>
    <dgm:pt modelId="{3F8F1B68-793C-4C62-A108-3E96E9C13AA1}">
      <dgm:prSet/>
      <dgm:spPr/>
      <dgm:t>
        <a:bodyPr/>
        <a:lstStyle/>
        <a:p>
          <a:r>
            <a:rPr lang="en-GB"/>
            <a:t>Classroom observations + stimulated-recall interviews</a:t>
          </a:r>
          <a:endParaRPr lang="en-US"/>
        </a:p>
      </dgm:t>
    </dgm:pt>
    <dgm:pt modelId="{25E9BD5A-62B4-4EC5-859D-6489FAB35530}" type="parTrans" cxnId="{B6E783CA-9733-4423-8E03-D471280EA705}">
      <dgm:prSet/>
      <dgm:spPr/>
      <dgm:t>
        <a:bodyPr/>
        <a:lstStyle/>
        <a:p>
          <a:endParaRPr lang="en-US"/>
        </a:p>
      </dgm:t>
    </dgm:pt>
    <dgm:pt modelId="{F1BF5D6D-C701-41CF-BD91-E0D7B3A69039}" type="sibTrans" cxnId="{B6E783CA-9733-4423-8E03-D471280EA705}">
      <dgm:prSet/>
      <dgm:spPr/>
      <dgm:t>
        <a:bodyPr/>
        <a:lstStyle/>
        <a:p>
          <a:endParaRPr lang="en-US"/>
        </a:p>
      </dgm:t>
    </dgm:pt>
    <dgm:pt modelId="{8F0AA5DC-F321-4838-9A38-38741FE2A57E}">
      <dgm:prSet/>
      <dgm:spPr/>
      <dgm:t>
        <a:bodyPr/>
        <a:lstStyle/>
        <a:p>
          <a:pPr>
            <a:defRPr b="1"/>
          </a:pPr>
          <a:r>
            <a:rPr lang="en-GB"/>
            <a:t>But more excitingly…</a:t>
          </a:r>
          <a:endParaRPr lang="en-US"/>
        </a:p>
      </dgm:t>
    </dgm:pt>
    <dgm:pt modelId="{5B91EAF2-1B2F-40DA-A51A-9D731BEE019F}" type="parTrans" cxnId="{9620CAE7-985D-408B-8C73-CF15B6563E59}">
      <dgm:prSet/>
      <dgm:spPr/>
      <dgm:t>
        <a:bodyPr/>
        <a:lstStyle/>
        <a:p>
          <a:endParaRPr lang="en-US"/>
        </a:p>
      </dgm:t>
    </dgm:pt>
    <dgm:pt modelId="{D3720516-1B27-4CF9-85D7-3836A5555572}" type="sibTrans" cxnId="{9620CAE7-985D-408B-8C73-CF15B6563E59}">
      <dgm:prSet/>
      <dgm:spPr/>
      <dgm:t>
        <a:bodyPr/>
        <a:lstStyle/>
        <a:p>
          <a:endParaRPr lang="en-US"/>
        </a:p>
      </dgm:t>
    </dgm:pt>
    <dgm:pt modelId="{B9FA438E-2CB6-40F8-99CC-B88B30B6CE76}">
      <dgm:prSet/>
      <dgm:spPr/>
      <dgm:t>
        <a:bodyPr/>
        <a:lstStyle/>
        <a:p>
          <a:r>
            <a:rPr lang="en-GB" dirty="0"/>
            <a:t>Scenario-based tools: </a:t>
          </a:r>
          <a:r>
            <a:rPr lang="en-GB" b="1" dirty="0"/>
            <a:t>M</a:t>
          </a:r>
          <a:r>
            <a:rPr lang="en-GB" dirty="0"/>
            <a:t>anaging </a:t>
          </a:r>
          <a:r>
            <a:rPr lang="en-GB" b="1" dirty="0"/>
            <a:t>Y</a:t>
          </a:r>
          <a:r>
            <a:rPr lang="en-GB" dirty="0"/>
            <a:t>our </a:t>
          </a:r>
          <a:r>
            <a:rPr lang="en-GB" b="1" dirty="0"/>
            <a:t>E</a:t>
          </a:r>
          <a:r>
            <a:rPr lang="en-GB" dirty="0"/>
            <a:t>motions for language learning </a:t>
          </a:r>
          <a:r>
            <a:rPr lang="en-GB" i="1" dirty="0"/>
            <a:t>(MYE; Gkonou &amp; Oxford, 2016)</a:t>
          </a:r>
          <a:endParaRPr lang="en-US" i="1" dirty="0"/>
        </a:p>
      </dgm:t>
    </dgm:pt>
    <dgm:pt modelId="{340BBA11-A116-4CD0-B9D4-F6190F440D7D}" type="parTrans" cxnId="{2E4F65ED-D613-4E97-A146-2F5486F84B77}">
      <dgm:prSet/>
      <dgm:spPr/>
      <dgm:t>
        <a:bodyPr/>
        <a:lstStyle/>
        <a:p>
          <a:endParaRPr lang="en-US"/>
        </a:p>
      </dgm:t>
    </dgm:pt>
    <dgm:pt modelId="{6F375A44-AB80-4D83-ACF6-1D0E0C59C303}" type="sibTrans" cxnId="{2E4F65ED-D613-4E97-A146-2F5486F84B77}">
      <dgm:prSet/>
      <dgm:spPr/>
      <dgm:t>
        <a:bodyPr/>
        <a:lstStyle/>
        <a:p>
          <a:endParaRPr lang="en-US"/>
        </a:p>
      </dgm:t>
    </dgm:pt>
    <dgm:pt modelId="{4774750D-B57F-4C78-A9FF-61D122187B1C}" type="pres">
      <dgm:prSet presAssocID="{7F8DF1A8-FD7B-4100-9DE5-7083DE628A29}" presName="root" presStyleCnt="0">
        <dgm:presLayoutVars>
          <dgm:dir/>
          <dgm:resizeHandles val="exact"/>
        </dgm:presLayoutVars>
      </dgm:prSet>
      <dgm:spPr/>
    </dgm:pt>
    <dgm:pt modelId="{A9E638DB-EE90-4758-AB1C-C6A2A348935B}" type="pres">
      <dgm:prSet presAssocID="{2C613CC7-28EB-417F-8F9D-38620ED47B72}" presName="compNode" presStyleCnt="0"/>
      <dgm:spPr/>
    </dgm:pt>
    <dgm:pt modelId="{C2E73A19-AE09-40C9-8BD4-9BBFCC958C22}" type="pres">
      <dgm:prSet presAssocID="{2C613CC7-28EB-417F-8F9D-38620ED47B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F50104C-78EE-460C-800F-39A39FEE2BB0}" type="pres">
      <dgm:prSet presAssocID="{2C613CC7-28EB-417F-8F9D-38620ED47B72}" presName="iconSpace" presStyleCnt="0"/>
      <dgm:spPr/>
    </dgm:pt>
    <dgm:pt modelId="{E2321BBC-05D9-4BE2-A8FD-14C48DB8423D}" type="pres">
      <dgm:prSet presAssocID="{2C613CC7-28EB-417F-8F9D-38620ED47B72}" presName="parTx" presStyleLbl="revTx" presStyleIdx="0" presStyleCnt="4">
        <dgm:presLayoutVars>
          <dgm:chMax val="0"/>
          <dgm:chPref val="0"/>
        </dgm:presLayoutVars>
      </dgm:prSet>
      <dgm:spPr/>
    </dgm:pt>
    <dgm:pt modelId="{9D57CB48-EA65-4EDF-B192-568BFA68FE4F}" type="pres">
      <dgm:prSet presAssocID="{2C613CC7-28EB-417F-8F9D-38620ED47B72}" presName="txSpace" presStyleCnt="0"/>
      <dgm:spPr/>
    </dgm:pt>
    <dgm:pt modelId="{27BAD581-B07B-4772-881D-8F2DF90AC403}" type="pres">
      <dgm:prSet presAssocID="{2C613CC7-28EB-417F-8F9D-38620ED47B72}" presName="desTx" presStyleLbl="revTx" presStyleIdx="1" presStyleCnt="4">
        <dgm:presLayoutVars/>
      </dgm:prSet>
      <dgm:spPr/>
    </dgm:pt>
    <dgm:pt modelId="{35362585-D346-4A21-A96B-FC4B89D472D4}" type="pres">
      <dgm:prSet presAssocID="{582F464D-D72D-4B3B-B35C-4F64D4DC9B6E}" presName="sibTrans" presStyleCnt="0"/>
      <dgm:spPr/>
    </dgm:pt>
    <dgm:pt modelId="{C956A5AB-F8FC-4494-8E04-D83A2C429EA5}" type="pres">
      <dgm:prSet presAssocID="{8F0AA5DC-F321-4838-9A38-38741FE2A57E}" presName="compNode" presStyleCnt="0"/>
      <dgm:spPr/>
    </dgm:pt>
    <dgm:pt modelId="{CF067298-6D59-4766-BA76-104143594914}" type="pres">
      <dgm:prSet presAssocID="{8F0AA5DC-F321-4838-9A38-38741FE2A5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72AF2DE-BD7C-456E-AC4A-E6ECD79832D1}" type="pres">
      <dgm:prSet presAssocID="{8F0AA5DC-F321-4838-9A38-38741FE2A57E}" presName="iconSpace" presStyleCnt="0"/>
      <dgm:spPr/>
    </dgm:pt>
    <dgm:pt modelId="{CE98AA87-EA0F-40D7-8C91-970D9CB01DA3}" type="pres">
      <dgm:prSet presAssocID="{8F0AA5DC-F321-4838-9A38-38741FE2A57E}" presName="parTx" presStyleLbl="revTx" presStyleIdx="2" presStyleCnt="4">
        <dgm:presLayoutVars>
          <dgm:chMax val="0"/>
          <dgm:chPref val="0"/>
        </dgm:presLayoutVars>
      </dgm:prSet>
      <dgm:spPr/>
    </dgm:pt>
    <dgm:pt modelId="{A523E898-9077-4FD0-947E-A9A7326F4453}" type="pres">
      <dgm:prSet presAssocID="{8F0AA5DC-F321-4838-9A38-38741FE2A57E}" presName="txSpace" presStyleCnt="0"/>
      <dgm:spPr/>
    </dgm:pt>
    <dgm:pt modelId="{46CC0EC4-8ACA-45D2-8A7D-A2AE7D5FFEF0}" type="pres">
      <dgm:prSet presAssocID="{8F0AA5DC-F321-4838-9A38-38741FE2A57E}" presName="desTx" presStyleLbl="revTx" presStyleIdx="3" presStyleCnt="4">
        <dgm:presLayoutVars/>
      </dgm:prSet>
      <dgm:spPr/>
    </dgm:pt>
  </dgm:ptLst>
  <dgm:cxnLst>
    <dgm:cxn modelId="{952D2F0D-E277-428B-88A1-20DF54B0E876}" srcId="{7F8DF1A8-FD7B-4100-9DE5-7083DE628A29}" destId="{2C613CC7-28EB-417F-8F9D-38620ED47B72}" srcOrd="0" destOrd="0" parTransId="{728419CB-79CD-491D-89F3-03D49E8F0CEE}" sibTransId="{582F464D-D72D-4B3B-B35C-4F64D4DC9B6E}"/>
    <dgm:cxn modelId="{6185B31C-2AEA-478C-B3B2-46EA5FEF4728}" type="presOf" srcId="{7F8DF1A8-FD7B-4100-9DE5-7083DE628A29}" destId="{4774750D-B57F-4C78-A9FF-61D122187B1C}" srcOrd="0" destOrd="0" presId="urn:microsoft.com/office/officeart/2018/5/layout/CenteredIconLabelDescriptionList"/>
    <dgm:cxn modelId="{4376ED26-5A0A-48F9-8BED-99B06A904C3C}" type="presOf" srcId="{1DE4F13F-D374-4011-8EF7-BD7AE462B9AD}" destId="{27BAD581-B07B-4772-881D-8F2DF90AC403}" srcOrd="0" destOrd="0" presId="urn:microsoft.com/office/officeart/2018/5/layout/CenteredIconLabelDescriptionList"/>
    <dgm:cxn modelId="{FAAAC532-6349-447D-A559-9D09BFCF9BAB}" type="presOf" srcId="{5D5FDEBE-189B-4652-A27F-28DE3F0927A1}" destId="{27BAD581-B07B-4772-881D-8F2DF90AC403}" srcOrd="0" destOrd="1" presId="urn:microsoft.com/office/officeart/2018/5/layout/CenteredIconLabelDescriptionList"/>
    <dgm:cxn modelId="{6FBB466A-05A3-4CA8-A905-55BACDE8F19C}" type="presOf" srcId="{B9FA438E-2CB6-40F8-99CC-B88B30B6CE76}" destId="{46CC0EC4-8ACA-45D2-8A7D-A2AE7D5FFEF0}" srcOrd="0" destOrd="0" presId="urn:microsoft.com/office/officeart/2018/5/layout/CenteredIconLabelDescriptionList"/>
    <dgm:cxn modelId="{8F49906C-19C1-4EDF-A410-D1DD813BB78F}" type="presOf" srcId="{8F0AA5DC-F321-4838-9A38-38741FE2A57E}" destId="{CE98AA87-EA0F-40D7-8C91-970D9CB01DA3}" srcOrd="0" destOrd="0" presId="urn:microsoft.com/office/officeart/2018/5/layout/CenteredIconLabelDescriptionList"/>
    <dgm:cxn modelId="{05522177-6013-4167-B639-D373780A4943}" type="presOf" srcId="{2C613CC7-28EB-417F-8F9D-38620ED47B72}" destId="{E2321BBC-05D9-4BE2-A8FD-14C48DB8423D}" srcOrd="0" destOrd="0" presId="urn:microsoft.com/office/officeart/2018/5/layout/CenteredIconLabelDescriptionList"/>
    <dgm:cxn modelId="{CF898DB0-895B-44D7-A0B1-FD989FBA6BB5}" type="presOf" srcId="{3F8F1B68-793C-4C62-A108-3E96E9C13AA1}" destId="{27BAD581-B07B-4772-881D-8F2DF90AC403}" srcOrd="0" destOrd="2" presId="urn:microsoft.com/office/officeart/2018/5/layout/CenteredIconLabelDescriptionList"/>
    <dgm:cxn modelId="{A39EABC7-96B2-4073-963A-B440D0993E2D}" srcId="{2C613CC7-28EB-417F-8F9D-38620ED47B72}" destId="{5D5FDEBE-189B-4652-A27F-28DE3F0927A1}" srcOrd="1" destOrd="0" parTransId="{0A3F24AA-7516-4A7E-B3BF-9956105C0B6F}" sibTransId="{8AFD6498-2929-4F31-828F-67F9C3516CB0}"/>
    <dgm:cxn modelId="{B6E783CA-9733-4423-8E03-D471280EA705}" srcId="{2C613CC7-28EB-417F-8F9D-38620ED47B72}" destId="{3F8F1B68-793C-4C62-A108-3E96E9C13AA1}" srcOrd="2" destOrd="0" parTransId="{25E9BD5A-62B4-4EC5-859D-6489FAB35530}" sibTransId="{F1BF5D6D-C701-41CF-BD91-E0D7B3A69039}"/>
    <dgm:cxn modelId="{DDCF99CE-AB00-46DB-8872-E120B2898E2B}" srcId="{2C613CC7-28EB-417F-8F9D-38620ED47B72}" destId="{1DE4F13F-D374-4011-8EF7-BD7AE462B9AD}" srcOrd="0" destOrd="0" parTransId="{E7FC0475-7BC8-405D-906A-B61664420857}" sibTransId="{97865627-958A-4FB0-B7B8-CC19F31787A6}"/>
    <dgm:cxn modelId="{9620CAE7-985D-408B-8C73-CF15B6563E59}" srcId="{7F8DF1A8-FD7B-4100-9DE5-7083DE628A29}" destId="{8F0AA5DC-F321-4838-9A38-38741FE2A57E}" srcOrd="1" destOrd="0" parTransId="{5B91EAF2-1B2F-40DA-A51A-9D731BEE019F}" sibTransId="{D3720516-1B27-4CF9-85D7-3836A5555572}"/>
    <dgm:cxn modelId="{2E4F65ED-D613-4E97-A146-2F5486F84B77}" srcId="{8F0AA5DC-F321-4838-9A38-38741FE2A57E}" destId="{B9FA438E-2CB6-40F8-99CC-B88B30B6CE76}" srcOrd="0" destOrd="0" parTransId="{340BBA11-A116-4CD0-B9D4-F6190F440D7D}" sibTransId="{6F375A44-AB80-4D83-ACF6-1D0E0C59C303}"/>
    <dgm:cxn modelId="{204ED2D7-8DDF-4837-A544-642B52B554A3}" type="presParOf" srcId="{4774750D-B57F-4C78-A9FF-61D122187B1C}" destId="{A9E638DB-EE90-4758-AB1C-C6A2A348935B}" srcOrd="0" destOrd="0" presId="urn:microsoft.com/office/officeart/2018/5/layout/CenteredIconLabelDescriptionList"/>
    <dgm:cxn modelId="{78508305-F98F-44CE-BDA7-F4C8E12330DB}" type="presParOf" srcId="{A9E638DB-EE90-4758-AB1C-C6A2A348935B}" destId="{C2E73A19-AE09-40C9-8BD4-9BBFCC958C22}" srcOrd="0" destOrd="0" presId="urn:microsoft.com/office/officeart/2018/5/layout/CenteredIconLabelDescriptionList"/>
    <dgm:cxn modelId="{C7FEE60C-C400-4008-B1D0-2107BA8B7C74}" type="presParOf" srcId="{A9E638DB-EE90-4758-AB1C-C6A2A348935B}" destId="{DF50104C-78EE-460C-800F-39A39FEE2BB0}" srcOrd="1" destOrd="0" presId="urn:microsoft.com/office/officeart/2018/5/layout/CenteredIconLabelDescriptionList"/>
    <dgm:cxn modelId="{5CFFB775-8236-48AE-A599-90D9A063C7FE}" type="presParOf" srcId="{A9E638DB-EE90-4758-AB1C-C6A2A348935B}" destId="{E2321BBC-05D9-4BE2-A8FD-14C48DB8423D}" srcOrd="2" destOrd="0" presId="urn:microsoft.com/office/officeart/2018/5/layout/CenteredIconLabelDescriptionList"/>
    <dgm:cxn modelId="{D27F2895-1816-439C-9897-F7337AD81056}" type="presParOf" srcId="{A9E638DB-EE90-4758-AB1C-C6A2A348935B}" destId="{9D57CB48-EA65-4EDF-B192-568BFA68FE4F}" srcOrd="3" destOrd="0" presId="urn:microsoft.com/office/officeart/2018/5/layout/CenteredIconLabelDescriptionList"/>
    <dgm:cxn modelId="{FC7E81B9-12CA-43A9-8348-FA2025EC796E}" type="presParOf" srcId="{A9E638DB-EE90-4758-AB1C-C6A2A348935B}" destId="{27BAD581-B07B-4772-881D-8F2DF90AC403}" srcOrd="4" destOrd="0" presId="urn:microsoft.com/office/officeart/2018/5/layout/CenteredIconLabelDescriptionList"/>
    <dgm:cxn modelId="{62ECE602-5DF3-4F1F-8FD2-AB9EDC2C7DDB}" type="presParOf" srcId="{4774750D-B57F-4C78-A9FF-61D122187B1C}" destId="{35362585-D346-4A21-A96B-FC4B89D472D4}" srcOrd="1" destOrd="0" presId="urn:microsoft.com/office/officeart/2018/5/layout/CenteredIconLabelDescriptionList"/>
    <dgm:cxn modelId="{4DE28A8A-9460-421F-9C0A-2CBE73CE5D39}" type="presParOf" srcId="{4774750D-B57F-4C78-A9FF-61D122187B1C}" destId="{C956A5AB-F8FC-4494-8E04-D83A2C429EA5}" srcOrd="2" destOrd="0" presId="urn:microsoft.com/office/officeart/2018/5/layout/CenteredIconLabelDescriptionList"/>
    <dgm:cxn modelId="{499CCE88-1573-4EDD-B654-1DE33DE93939}" type="presParOf" srcId="{C956A5AB-F8FC-4494-8E04-D83A2C429EA5}" destId="{CF067298-6D59-4766-BA76-104143594914}" srcOrd="0" destOrd="0" presId="urn:microsoft.com/office/officeart/2018/5/layout/CenteredIconLabelDescriptionList"/>
    <dgm:cxn modelId="{849B0B4E-E2EC-439A-A1ED-23F77AD9B9E2}" type="presParOf" srcId="{C956A5AB-F8FC-4494-8E04-D83A2C429EA5}" destId="{272AF2DE-BD7C-456E-AC4A-E6ECD79832D1}" srcOrd="1" destOrd="0" presId="urn:microsoft.com/office/officeart/2018/5/layout/CenteredIconLabelDescriptionList"/>
    <dgm:cxn modelId="{FFCB38E3-39D8-4F4F-8342-B273B320CE60}" type="presParOf" srcId="{C956A5AB-F8FC-4494-8E04-D83A2C429EA5}" destId="{CE98AA87-EA0F-40D7-8C91-970D9CB01DA3}" srcOrd="2" destOrd="0" presId="urn:microsoft.com/office/officeart/2018/5/layout/CenteredIconLabelDescriptionList"/>
    <dgm:cxn modelId="{81FA5596-AACA-462E-9741-02082D968DEB}" type="presParOf" srcId="{C956A5AB-F8FC-4494-8E04-D83A2C429EA5}" destId="{A523E898-9077-4FD0-947E-A9A7326F4453}" srcOrd="3" destOrd="0" presId="urn:microsoft.com/office/officeart/2018/5/layout/CenteredIconLabelDescriptionList"/>
    <dgm:cxn modelId="{B9AD7812-68A1-4AC3-957B-AC8006444993}" type="presParOf" srcId="{C956A5AB-F8FC-4494-8E04-D83A2C429EA5}" destId="{46CC0EC4-8ACA-45D2-8A7D-A2AE7D5FFEF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2EE0E-E811-4931-BA34-0004B4F89A77}">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ctr" defTabSz="1155700">
            <a:lnSpc>
              <a:spcPct val="90000"/>
            </a:lnSpc>
            <a:spcBef>
              <a:spcPct val="0"/>
            </a:spcBef>
            <a:spcAft>
              <a:spcPct val="35000"/>
            </a:spcAft>
            <a:buNone/>
          </a:pPr>
          <a:r>
            <a:rPr lang="en-GB" sz="2600" b="1" kern="1200" dirty="0"/>
            <a:t>What anxiety is </a:t>
          </a:r>
          <a:endParaRPr lang="en-US" sz="2600" b="1" kern="1200" dirty="0"/>
        </a:p>
      </dsp:txBody>
      <dsp:txXfrm>
        <a:off x="0" y="1653508"/>
        <a:ext cx="3286125" cy="2610802"/>
      </dsp:txXfrm>
    </dsp:sp>
    <dsp:sp modelId="{7CBB52A6-63C5-4C55-A4C4-EDC67B211FA5}">
      <dsp:nvSpPr>
        <dsp:cNvPr id="0" name=""/>
        <dsp:cNvSpPr/>
      </dsp:nvSpPr>
      <dsp:spPr>
        <a:xfrm>
          <a:off x="990361" y="435133"/>
          <a:ext cx="1305401" cy="130540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81533" y="626305"/>
        <a:ext cx="923057" cy="923057"/>
      </dsp:txXfrm>
    </dsp:sp>
    <dsp:sp modelId="{C1812CBB-AA73-4E77-A25A-712D55DC5577}">
      <dsp:nvSpPr>
        <dsp:cNvPr id="0" name=""/>
        <dsp:cNvSpPr/>
      </dsp:nvSpPr>
      <dsp:spPr>
        <a:xfrm>
          <a:off x="0" y="4351266"/>
          <a:ext cx="3286125" cy="72"/>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B6C8D0-5693-4D4E-8B81-B6EBE35B3803}">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ctr" defTabSz="1155700">
            <a:lnSpc>
              <a:spcPct val="90000"/>
            </a:lnSpc>
            <a:spcBef>
              <a:spcPct val="0"/>
            </a:spcBef>
            <a:spcAft>
              <a:spcPct val="35000"/>
            </a:spcAft>
            <a:buNone/>
          </a:pPr>
          <a:r>
            <a:rPr lang="en-US" sz="2600" b="1" kern="1200" dirty="0"/>
            <a:t>How anxiety impacts on learning</a:t>
          </a:r>
        </a:p>
      </dsp:txBody>
      <dsp:txXfrm>
        <a:off x="3614737" y="1653508"/>
        <a:ext cx="3286125" cy="2610802"/>
      </dsp:txXfrm>
    </dsp:sp>
    <dsp:sp modelId="{BAF2657C-690F-4F35-841A-535A7F8AE27D}">
      <dsp:nvSpPr>
        <dsp:cNvPr id="0" name=""/>
        <dsp:cNvSpPr/>
      </dsp:nvSpPr>
      <dsp:spPr>
        <a:xfrm>
          <a:off x="4605099" y="435133"/>
          <a:ext cx="1305401" cy="1305401"/>
        </a:xfrm>
        <a:prstGeom prst="ellips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4796271" y="626305"/>
        <a:ext cx="923057" cy="923057"/>
      </dsp:txXfrm>
    </dsp:sp>
    <dsp:sp modelId="{5AFE5EFC-628A-4314-BA4D-A9A0FF5F3E38}">
      <dsp:nvSpPr>
        <dsp:cNvPr id="0" name=""/>
        <dsp:cNvSpPr/>
      </dsp:nvSpPr>
      <dsp:spPr>
        <a:xfrm>
          <a:off x="3614737" y="4351266"/>
          <a:ext cx="3286125" cy="72"/>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A6F38F8-7419-4061-9D0E-0C5DA3CE9853}">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ctr" defTabSz="1155700">
            <a:lnSpc>
              <a:spcPct val="90000"/>
            </a:lnSpc>
            <a:spcBef>
              <a:spcPct val="0"/>
            </a:spcBef>
            <a:spcAft>
              <a:spcPct val="35000"/>
            </a:spcAft>
            <a:buNone/>
          </a:pPr>
          <a:r>
            <a:rPr lang="en-US" sz="2600" b="1" kern="1200" dirty="0"/>
            <a:t>How we can research anxiety</a:t>
          </a:r>
        </a:p>
      </dsp:txBody>
      <dsp:txXfrm>
        <a:off x="7229475" y="1653508"/>
        <a:ext cx="3286125" cy="2610802"/>
      </dsp:txXfrm>
    </dsp:sp>
    <dsp:sp modelId="{D548442B-A84C-4B92-A66E-FE7DA54534DA}">
      <dsp:nvSpPr>
        <dsp:cNvPr id="0" name=""/>
        <dsp:cNvSpPr/>
      </dsp:nvSpPr>
      <dsp:spPr>
        <a:xfrm>
          <a:off x="8219836" y="435133"/>
          <a:ext cx="1305401" cy="1305401"/>
        </a:xfrm>
        <a:prstGeom prst="ellips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8411008" y="626305"/>
        <a:ext cx="923057" cy="923057"/>
      </dsp:txXfrm>
    </dsp:sp>
    <dsp:sp modelId="{D866D656-370D-481F-82F8-21EA5FEFBD18}">
      <dsp:nvSpPr>
        <dsp:cNvPr id="0" name=""/>
        <dsp:cNvSpPr/>
      </dsp:nvSpPr>
      <dsp:spPr>
        <a:xfrm>
          <a:off x="7229475" y="4351266"/>
          <a:ext cx="3286125" cy="7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E2200-73CF-4964-B4FB-704F7C755509}">
      <dsp:nvSpPr>
        <dsp:cNvPr id="0" name=""/>
        <dsp:cNvSpPr/>
      </dsp:nvSpPr>
      <dsp:spPr>
        <a:xfrm>
          <a:off x="130938"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6ADA25-4CE4-4974-9231-BA8E3D81BFAD}">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“…the worry and negative emotional reaction when learning and using a second language and is especially relevant in a classroom where self-expression takes place.”</a:t>
          </a:r>
          <a:r>
            <a:rPr lang="en-GB" sz="2200" kern="1200" dirty="0"/>
            <a:t> </a:t>
          </a:r>
          <a:r>
            <a:rPr lang="en-GB" sz="1800" i="1" kern="1200" dirty="0"/>
            <a:t>(</a:t>
          </a:r>
          <a:r>
            <a:rPr lang="en-GB" sz="1800" i="1" kern="1200" dirty="0" err="1"/>
            <a:t>Gregersen</a:t>
          </a:r>
          <a:r>
            <a:rPr lang="en-GB" sz="1800" i="1" kern="1200" dirty="0"/>
            <a:t> &amp; </a:t>
          </a:r>
          <a:r>
            <a:rPr lang="en-GB" sz="1800" i="1" kern="1200" dirty="0" err="1"/>
            <a:t>MacIntyre</a:t>
          </a:r>
          <a:r>
            <a:rPr lang="en-GB" sz="1800" i="1" kern="1200" dirty="0"/>
            <a:t>, 2014: 3)</a:t>
          </a:r>
          <a:endParaRPr lang="en-US" sz="1800" i="1" kern="1200" dirty="0"/>
        </a:p>
      </dsp:txBody>
      <dsp:txXfrm>
        <a:off x="678914" y="525899"/>
        <a:ext cx="4067491" cy="2525499"/>
      </dsp:txXfrm>
    </dsp:sp>
    <dsp:sp modelId="{23BF846B-6CE5-4D86-821C-A449B085CA3E}">
      <dsp:nvSpPr>
        <dsp:cNvPr id="0" name=""/>
        <dsp:cNvSpPr/>
      </dsp:nvSpPr>
      <dsp:spPr>
        <a:xfrm>
          <a:off x="5294381" y="1393"/>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015957D-494B-44BE-86B5-FAE49AEF8340}">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Relatively common, but largely unwelcome emotion, because it can impact negatively on the language learning experience. </a:t>
          </a:r>
          <a:endParaRPr lang="en-US" sz="2400" kern="1200" dirty="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1619-962B-4767-B41E-785FC9B756F4}">
      <dsp:nvSpPr>
        <dsp:cNvPr id="0" name=""/>
        <dsp:cNvSpPr/>
      </dsp:nvSpPr>
      <dsp:spPr>
        <a:xfrm>
          <a:off x="0" y="6890"/>
          <a:ext cx="10119359" cy="8739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kern="1200" dirty="0"/>
            <a:t>Conceptually similar to three performance-related anxieties:</a:t>
          </a:r>
          <a:endParaRPr lang="en-US" sz="3000" b="1" kern="1200" dirty="0"/>
        </a:p>
      </dsp:txBody>
      <dsp:txXfrm>
        <a:off x="42662" y="49552"/>
        <a:ext cx="10034035" cy="788620"/>
      </dsp:txXfrm>
    </dsp:sp>
    <dsp:sp modelId="{50CF1672-9942-4EE7-9E67-7350B65C095E}">
      <dsp:nvSpPr>
        <dsp:cNvPr id="0" name=""/>
        <dsp:cNvSpPr/>
      </dsp:nvSpPr>
      <dsp:spPr>
        <a:xfrm>
          <a:off x="0" y="880834"/>
          <a:ext cx="10119359" cy="146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t>Communication apprehension</a:t>
          </a:r>
          <a:endParaRPr lang="en-US" sz="2300" kern="1200" dirty="0"/>
        </a:p>
        <a:p>
          <a:pPr marL="228600" lvl="1" indent="-228600" algn="l" defTabSz="1022350">
            <a:lnSpc>
              <a:spcPct val="90000"/>
            </a:lnSpc>
            <a:spcBef>
              <a:spcPct val="0"/>
            </a:spcBef>
            <a:spcAft>
              <a:spcPct val="20000"/>
            </a:spcAft>
            <a:buChar char="•"/>
          </a:pPr>
          <a:r>
            <a:rPr lang="en-GB" sz="2300" kern="1200" dirty="0"/>
            <a:t>Fear of negative evaluation</a:t>
          </a:r>
          <a:endParaRPr lang="en-US" sz="2300" kern="1200" dirty="0"/>
        </a:p>
        <a:p>
          <a:pPr marL="228600" lvl="1" indent="-228600" algn="l" defTabSz="1022350">
            <a:lnSpc>
              <a:spcPct val="90000"/>
            </a:lnSpc>
            <a:spcBef>
              <a:spcPct val="0"/>
            </a:spcBef>
            <a:spcAft>
              <a:spcPct val="20000"/>
            </a:spcAft>
            <a:buChar char="•"/>
          </a:pPr>
          <a:r>
            <a:rPr lang="en-GB" sz="2300" kern="1200" dirty="0"/>
            <a:t>Test anxiety</a:t>
          </a:r>
          <a:endParaRPr lang="en-US" sz="2300" kern="1200" dirty="0"/>
        </a:p>
      </dsp:txBody>
      <dsp:txXfrm>
        <a:off x="0" y="880834"/>
        <a:ext cx="10119359" cy="1469160"/>
      </dsp:txXfrm>
    </dsp:sp>
    <dsp:sp modelId="{C83F3600-9DFC-48E3-9F1B-5FBD257D4650}">
      <dsp:nvSpPr>
        <dsp:cNvPr id="0" name=""/>
        <dsp:cNvSpPr/>
      </dsp:nvSpPr>
      <dsp:spPr>
        <a:xfrm>
          <a:off x="0" y="2349995"/>
          <a:ext cx="10119359" cy="123964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kern="1200" dirty="0"/>
            <a:t>However, communication apprehension + fear of negative evaluation + test anxiety ≠ language anxiety </a:t>
          </a:r>
          <a:r>
            <a:rPr lang="en-GB" sz="1800" b="0" i="1" kern="1200" dirty="0"/>
            <a:t>(Horwitz, 2017)</a:t>
          </a:r>
          <a:r>
            <a:rPr lang="en-GB" sz="3000" b="1" kern="1200" dirty="0"/>
            <a:t>.</a:t>
          </a:r>
          <a:endParaRPr lang="en-US" sz="3000" b="1" kern="1200" dirty="0"/>
        </a:p>
      </dsp:txBody>
      <dsp:txXfrm>
        <a:off x="60514" y="2410509"/>
        <a:ext cx="9998331" cy="1118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37D08-26CD-49C5-8281-1E3234D1EED6}">
      <dsp:nvSpPr>
        <dsp:cNvPr id="0" name=""/>
        <dsp:cNvSpPr/>
      </dsp:nvSpPr>
      <dsp:spPr>
        <a:xfrm>
          <a:off x="130938" y="1393"/>
          <a:ext cx="4224635" cy="26826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C02A753-63A8-4963-9A84-323ED8DC7051}">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kern="1200" dirty="0"/>
            <a:t>Anxiety is primarily negative and hinders learning; debilitative anxiety</a:t>
          </a:r>
          <a:r>
            <a:rPr lang="en-GB" sz="3200" kern="1200" dirty="0"/>
            <a:t> </a:t>
          </a:r>
          <a:r>
            <a:rPr lang="en-GB" sz="1400" i="1" kern="1200" dirty="0"/>
            <a:t>(Gkonou, Daubney, &amp; </a:t>
          </a:r>
          <a:r>
            <a:rPr lang="en-GB" sz="1400" i="1" kern="1200" dirty="0" err="1"/>
            <a:t>Dewaele</a:t>
          </a:r>
          <a:r>
            <a:rPr lang="en-GB" sz="1400" i="1" kern="1200" dirty="0"/>
            <a:t>, 2017)</a:t>
          </a:r>
          <a:r>
            <a:rPr lang="en-GB" sz="2700" i="1" kern="1200" dirty="0"/>
            <a:t>.</a:t>
          </a:r>
          <a:endParaRPr lang="en-US" sz="2700" i="1" kern="1200" dirty="0"/>
        </a:p>
      </dsp:txBody>
      <dsp:txXfrm>
        <a:off x="678914" y="525899"/>
        <a:ext cx="4067491" cy="2525499"/>
      </dsp:txXfrm>
    </dsp:sp>
    <dsp:sp modelId="{EF302184-BD44-4F6E-BC77-26A367C3BCA2}">
      <dsp:nvSpPr>
        <dsp:cNvPr id="0" name=""/>
        <dsp:cNvSpPr/>
      </dsp:nvSpPr>
      <dsp:spPr>
        <a:xfrm>
          <a:off x="5294381" y="1393"/>
          <a:ext cx="4224635" cy="26826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CDB93AD-C607-44D1-A4AC-31758A684888}">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Some anxiety can ‘push’ people to work = incentive, drive, tension, alertness; facilitative anxiety </a:t>
          </a:r>
          <a:r>
            <a:rPr lang="en-GB" sz="1400" i="1" kern="1200" dirty="0"/>
            <a:t>(Williams, Mercer, &amp; Ryan, 2015)</a:t>
          </a:r>
          <a:r>
            <a:rPr lang="en-GB" sz="2700" i="1" kern="1200" dirty="0"/>
            <a:t>.</a:t>
          </a:r>
          <a:endParaRPr lang="en-US" sz="2700" i="1" kern="1200" dirty="0"/>
        </a:p>
      </dsp:txBody>
      <dsp:txXfrm>
        <a:off x="5842357" y="525899"/>
        <a:ext cx="4067491" cy="252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00F1B-DE47-4775-B3BB-627B8CECAA3A}">
      <dsp:nvSpPr>
        <dsp:cNvPr id="0" name=""/>
        <dsp:cNvSpPr/>
      </dsp:nvSpPr>
      <dsp:spPr>
        <a:xfrm>
          <a:off x="109363" y="692144"/>
          <a:ext cx="833364" cy="8333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A3138E-5D00-4AB2-9308-2729B95BB75D}">
      <dsp:nvSpPr>
        <dsp:cNvPr id="0" name=""/>
        <dsp:cNvSpPr/>
      </dsp:nvSpPr>
      <dsp:spPr>
        <a:xfrm>
          <a:off x="284370" y="867150"/>
          <a:ext cx="483351" cy="483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02ADA52-9BAB-42E2-8FDB-F7B5364F0AD9}">
      <dsp:nvSpPr>
        <dsp:cNvPr id="0" name=""/>
        <dsp:cNvSpPr/>
      </dsp:nvSpPr>
      <dsp:spPr>
        <a:xfrm>
          <a:off x="1121306"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Self-degrading thoughts: excessive self-evaluation, fear of failure, concern over others’ opinions.</a:t>
          </a:r>
          <a:endParaRPr lang="en-US" sz="1800" kern="1200" dirty="0"/>
        </a:p>
      </dsp:txBody>
      <dsp:txXfrm>
        <a:off x="1121306" y="692144"/>
        <a:ext cx="1964358" cy="833364"/>
      </dsp:txXfrm>
    </dsp:sp>
    <dsp:sp modelId="{5BFFEF02-8E55-4463-8BEC-C3382D6B7D8A}">
      <dsp:nvSpPr>
        <dsp:cNvPr id="0" name=""/>
        <dsp:cNvSpPr/>
      </dsp:nvSpPr>
      <dsp:spPr>
        <a:xfrm>
          <a:off x="3427939" y="692144"/>
          <a:ext cx="833364" cy="8333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8C9F60E-561E-413D-B7FA-E772A14B56C6}">
      <dsp:nvSpPr>
        <dsp:cNvPr id="0" name=""/>
        <dsp:cNvSpPr/>
      </dsp:nvSpPr>
      <dsp:spPr>
        <a:xfrm>
          <a:off x="3602945" y="867150"/>
          <a:ext cx="483351" cy="483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6049271-2840-49C3-AA58-00B3EC4EC925}">
      <dsp:nvSpPr>
        <dsp:cNvPr id="0" name=""/>
        <dsp:cNvSpPr/>
      </dsp:nvSpPr>
      <dsp:spPr>
        <a:xfrm>
          <a:off x="4439881"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Social comparisons/peer pressure, desire for teachers’ approval.</a:t>
          </a:r>
          <a:endParaRPr lang="en-US" sz="1800" kern="1200" dirty="0"/>
        </a:p>
      </dsp:txBody>
      <dsp:txXfrm>
        <a:off x="4439881" y="692144"/>
        <a:ext cx="1964358" cy="833364"/>
      </dsp:txXfrm>
    </dsp:sp>
    <dsp:sp modelId="{441ACFDE-A8DF-44CF-B6DF-6AA5355060FB}">
      <dsp:nvSpPr>
        <dsp:cNvPr id="0" name=""/>
        <dsp:cNvSpPr/>
      </dsp:nvSpPr>
      <dsp:spPr>
        <a:xfrm>
          <a:off x="109363" y="2526030"/>
          <a:ext cx="833364" cy="8333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1544B6-F3E5-4CDE-8886-EE1573293AE6}">
      <dsp:nvSpPr>
        <dsp:cNvPr id="0" name=""/>
        <dsp:cNvSpPr/>
      </dsp:nvSpPr>
      <dsp:spPr>
        <a:xfrm>
          <a:off x="284370" y="2701037"/>
          <a:ext cx="483351" cy="483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E61AF2F-A73E-4F97-9EF9-4A27B218DB5F}">
      <dsp:nvSpPr>
        <dsp:cNvPr id="0" name=""/>
        <dsp:cNvSpPr/>
      </dsp:nvSpPr>
      <dsp:spPr>
        <a:xfrm>
          <a:off x="1121306"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Error correction, underestimate one’s abilities.</a:t>
          </a:r>
          <a:endParaRPr lang="en-US" sz="1800" kern="1200" dirty="0"/>
        </a:p>
      </dsp:txBody>
      <dsp:txXfrm>
        <a:off x="1121306" y="2526030"/>
        <a:ext cx="1964358" cy="833364"/>
      </dsp:txXfrm>
    </dsp:sp>
    <dsp:sp modelId="{D04D7EB1-779A-4982-B040-85ED86A59401}">
      <dsp:nvSpPr>
        <dsp:cNvPr id="0" name=""/>
        <dsp:cNvSpPr/>
      </dsp:nvSpPr>
      <dsp:spPr>
        <a:xfrm>
          <a:off x="3427939" y="2526030"/>
          <a:ext cx="833364" cy="8333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4322E9A-4894-428B-88CA-84BB8365438E}">
      <dsp:nvSpPr>
        <dsp:cNvPr id="0" name=""/>
        <dsp:cNvSpPr/>
      </dsp:nvSpPr>
      <dsp:spPr>
        <a:xfrm>
          <a:off x="3602945" y="2701037"/>
          <a:ext cx="483351" cy="48335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099691-1F15-4826-9D13-157760FEFC5F}">
      <dsp:nvSpPr>
        <dsp:cNvPr id="0" name=""/>
        <dsp:cNvSpPr/>
      </dsp:nvSpPr>
      <dsp:spPr>
        <a:xfrm>
          <a:off x="4439881"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Language testing: abilities taxed because of demands of test (on top of…).</a:t>
          </a:r>
          <a:endParaRPr lang="en-US" sz="1800" kern="1200" dirty="0"/>
        </a:p>
      </dsp:txBody>
      <dsp:txXfrm>
        <a:off x="4439881" y="2526030"/>
        <a:ext cx="1964358" cy="833364"/>
      </dsp:txXfrm>
    </dsp:sp>
    <dsp:sp modelId="{ABC1E0AE-4D16-411E-A247-BA38EEB105AA}">
      <dsp:nvSpPr>
        <dsp:cNvPr id="0" name=""/>
        <dsp:cNvSpPr/>
      </dsp:nvSpPr>
      <dsp:spPr>
        <a:xfrm>
          <a:off x="109363" y="4359917"/>
          <a:ext cx="833364" cy="8333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07F9AE5-6311-48E6-AEAF-2CEA3984B8B8}">
      <dsp:nvSpPr>
        <dsp:cNvPr id="0" name=""/>
        <dsp:cNvSpPr/>
      </dsp:nvSpPr>
      <dsp:spPr>
        <a:xfrm>
          <a:off x="284370" y="4534924"/>
          <a:ext cx="483351" cy="4833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737391F-E3F2-471E-AAA0-4FF3E4DAB9D3}">
      <dsp:nvSpPr>
        <dsp:cNvPr id="0" name=""/>
        <dsp:cNvSpPr/>
      </dsp:nvSpPr>
      <dsp:spPr>
        <a:xfrm>
          <a:off x="1121306"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Specific tasks.</a:t>
          </a:r>
          <a:endParaRPr lang="en-US" sz="1800" kern="1200" dirty="0"/>
        </a:p>
      </dsp:txBody>
      <dsp:txXfrm>
        <a:off x="1121306" y="4359917"/>
        <a:ext cx="1964358" cy="833364"/>
      </dsp:txXfrm>
    </dsp:sp>
    <dsp:sp modelId="{8230A233-FEE4-42AA-A6FC-15E5ECC432EB}">
      <dsp:nvSpPr>
        <dsp:cNvPr id="0" name=""/>
        <dsp:cNvSpPr/>
      </dsp:nvSpPr>
      <dsp:spPr>
        <a:xfrm>
          <a:off x="3427939" y="4359917"/>
          <a:ext cx="833364" cy="8333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A58575-370F-4A71-9D53-00FBCF109C84}">
      <dsp:nvSpPr>
        <dsp:cNvPr id="0" name=""/>
        <dsp:cNvSpPr/>
      </dsp:nvSpPr>
      <dsp:spPr>
        <a:xfrm>
          <a:off x="3602945" y="4534924"/>
          <a:ext cx="483351" cy="4833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B7BA040-34DD-4366-BFB8-02F16A977A99}">
      <dsp:nvSpPr>
        <dsp:cNvPr id="0" name=""/>
        <dsp:cNvSpPr/>
      </dsp:nvSpPr>
      <dsp:spPr>
        <a:xfrm>
          <a:off x="4439881"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Specific skills.</a:t>
          </a:r>
          <a:endParaRPr lang="en-US" sz="1800" kern="1200" dirty="0"/>
        </a:p>
      </dsp:txBody>
      <dsp:txXfrm>
        <a:off x="4439881" y="4359917"/>
        <a:ext cx="1964358" cy="833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73A19-AE09-40C9-8BD4-9BBFCC958C22}">
      <dsp:nvSpPr>
        <dsp:cNvPr id="0" name=""/>
        <dsp:cNvSpPr/>
      </dsp:nvSpPr>
      <dsp:spPr>
        <a:xfrm>
          <a:off x="1963800" y="41548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2321BBC-05D9-4BE2-A8FD-14C48DB8423D}">
      <dsp:nvSpPr>
        <dsp:cNvPr id="0" name=""/>
        <dsp:cNvSpPr/>
      </dsp:nvSpPr>
      <dsp:spPr>
        <a:xfrm>
          <a:off x="559800" y="20788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dirty="0"/>
            <a:t>Self-reports</a:t>
          </a:r>
          <a:endParaRPr lang="en-US" sz="3600" kern="1200" dirty="0"/>
        </a:p>
      </dsp:txBody>
      <dsp:txXfrm>
        <a:off x="559800" y="2078856"/>
        <a:ext cx="4320000" cy="648000"/>
      </dsp:txXfrm>
    </dsp:sp>
    <dsp:sp modelId="{27BAD581-B07B-4772-881D-8F2DF90AC403}">
      <dsp:nvSpPr>
        <dsp:cNvPr id="0" name=""/>
        <dsp:cNvSpPr/>
      </dsp:nvSpPr>
      <dsp:spPr>
        <a:xfrm>
          <a:off x="559800" y="2797264"/>
          <a:ext cx="4320000" cy="113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dirty="0"/>
            <a:t>Questionnaires </a:t>
          </a:r>
          <a:r>
            <a:rPr lang="en-GB" sz="1700" i="1" kern="1200" dirty="0"/>
            <a:t>(e.g. FLCAS; Horwitz et al., 1986)</a:t>
          </a:r>
          <a:endParaRPr lang="en-US" sz="1700" i="1" kern="1200" dirty="0"/>
        </a:p>
        <a:p>
          <a:pPr marL="0" lvl="0" indent="0" algn="ctr" defTabSz="755650">
            <a:lnSpc>
              <a:spcPct val="90000"/>
            </a:lnSpc>
            <a:spcBef>
              <a:spcPct val="0"/>
            </a:spcBef>
            <a:spcAft>
              <a:spcPct val="35000"/>
            </a:spcAft>
            <a:buNone/>
          </a:pPr>
          <a:r>
            <a:rPr lang="en-GB" sz="1700" kern="1200" dirty="0"/>
            <a:t>(in-depth) interviews</a:t>
          </a:r>
          <a:endParaRPr lang="en-US" sz="1700" kern="1200" dirty="0"/>
        </a:p>
        <a:p>
          <a:pPr marL="0" lvl="0" indent="0" algn="ctr" defTabSz="755650">
            <a:lnSpc>
              <a:spcPct val="90000"/>
            </a:lnSpc>
            <a:spcBef>
              <a:spcPct val="0"/>
            </a:spcBef>
            <a:spcAft>
              <a:spcPct val="35000"/>
            </a:spcAft>
            <a:buNone/>
          </a:pPr>
          <a:r>
            <a:rPr lang="en-GB" sz="1700" kern="1200"/>
            <a:t>Classroom observations + stimulated-recall interviews</a:t>
          </a:r>
          <a:endParaRPr lang="en-US" sz="1700" kern="1200"/>
        </a:p>
      </dsp:txBody>
      <dsp:txXfrm>
        <a:off x="559800" y="2797264"/>
        <a:ext cx="4320000" cy="1138593"/>
      </dsp:txXfrm>
    </dsp:sp>
    <dsp:sp modelId="{CF067298-6D59-4766-BA76-104143594914}">
      <dsp:nvSpPr>
        <dsp:cNvPr id="0" name=""/>
        <dsp:cNvSpPr/>
      </dsp:nvSpPr>
      <dsp:spPr>
        <a:xfrm>
          <a:off x="7039800" y="41548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E98AA87-EA0F-40D7-8C91-970D9CB01DA3}">
      <dsp:nvSpPr>
        <dsp:cNvPr id="0" name=""/>
        <dsp:cNvSpPr/>
      </dsp:nvSpPr>
      <dsp:spPr>
        <a:xfrm>
          <a:off x="5635800" y="20788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a:t>But more excitingly…</a:t>
          </a:r>
          <a:endParaRPr lang="en-US" sz="3600" kern="1200"/>
        </a:p>
      </dsp:txBody>
      <dsp:txXfrm>
        <a:off x="5635800" y="2078856"/>
        <a:ext cx="4320000" cy="648000"/>
      </dsp:txXfrm>
    </dsp:sp>
    <dsp:sp modelId="{46CC0EC4-8ACA-45D2-8A7D-A2AE7D5FFEF0}">
      <dsp:nvSpPr>
        <dsp:cNvPr id="0" name=""/>
        <dsp:cNvSpPr/>
      </dsp:nvSpPr>
      <dsp:spPr>
        <a:xfrm>
          <a:off x="5635800" y="2797264"/>
          <a:ext cx="4320000" cy="113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dirty="0"/>
            <a:t>Scenario-based tools: </a:t>
          </a:r>
          <a:r>
            <a:rPr lang="en-GB" sz="1700" b="1" kern="1200" dirty="0"/>
            <a:t>M</a:t>
          </a:r>
          <a:r>
            <a:rPr lang="en-GB" sz="1700" kern="1200" dirty="0"/>
            <a:t>anaging </a:t>
          </a:r>
          <a:r>
            <a:rPr lang="en-GB" sz="1700" b="1" kern="1200" dirty="0"/>
            <a:t>Y</a:t>
          </a:r>
          <a:r>
            <a:rPr lang="en-GB" sz="1700" kern="1200" dirty="0"/>
            <a:t>our </a:t>
          </a:r>
          <a:r>
            <a:rPr lang="en-GB" sz="1700" b="1" kern="1200" dirty="0"/>
            <a:t>E</a:t>
          </a:r>
          <a:r>
            <a:rPr lang="en-GB" sz="1700" kern="1200" dirty="0"/>
            <a:t>motions for language learning </a:t>
          </a:r>
          <a:r>
            <a:rPr lang="en-GB" sz="1700" i="1" kern="1200" dirty="0"/>
            <a:t>(MYE; Gkonou &amp; Oxford, 2016)</a:t>
          </a:r>
          <a:endParaRPr lang="en-US" sz="1700" i="1" kern="1200" dirty="0"/>
        </a:p>
      </dsp:txBody>
      <dsp:txXfrm>
        <a:off x="5635800" y="2797264"/>
        <a:ext cx="4320000" cy="113859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45E2E-E7C9-44D3-9D1E-5B687385CCFC}" type="datetimeFigureOut">
              <a:rPr lang="en-GB" smtClean="0"/>
              <a:t>27/01/2019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9B06F-F9A6-4E44-A421-170EB2DD7AAA}" type="slidenum">
              <a:rPr lang="en-GB" smtClean="0"/>
              <a:t>‹Nº›</a:t>
            </a:fld>
            <a:endParaRPr lang="en-GB"/>
          </a:p>
        </p:txBody>
      </p:sp>
    </p:spTree>
    <p:extLst>
      <p:ext uri="{BB962C8B-B14F-4D97-AF65-F5344CB8AC3E}">
        <p14:creationId xmlns:p14="http://schemas.microsoft.com/office/powerpoint/2010/main" val="395093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A1AE-3B12-47D2-A70E-74F330E54C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511C78-44B8-4A08-A999-3CB3C782C5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F06F4E-D386-4AEC-87B7-2205C566030A}"/>
              </a:ext>
            </a:extLst>
          </p:cNvPr>
          <p:cNvSpPr>
            <a:spLocks noGrp="1"/>
          </p:cNvSpPr>
          <p:nvPr>
            <p:ph type="dt" sz="half" idx="10"/>
          </p:nvPr>
        </p:nvSpPr>
        <p:spPr/>
        <p:txBody>
          <a:bodyPr/>
          <a:lstStyle/>
          <a:p>
            <a:fld id="{333F785B-665E-49CF-9E1A-4004D65B19F0}" type="datetime1">
              <a:rPr lang="en-GB" smtClean="0"/>
              <a:t>27/01/2019</a:t>
            </a:fld>
            <a:endParaRPr lang="en-GB"/>
          </a:p>
        </p:txBody>
      </p:sp>
      <p:sp>
        <p:nvSpPr>
          <p:cNvPr id="5" name="Footer Placeholder 4">
            <a:extLst>
              <a:ext uri="{FF2B5EF4-FFF2-40B4-BE49-F238E27FC236}">
                <a16:creationId xmlns:a16="http://schemas.microsoft.com/office/drawing/2014/main" id="{EAD87A0B-0E38-478F-8258-B07D10D3C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CB3AD-14C0-4B9C-97C6-0DA53986CC02}"/>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253929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2877-3D93-409B-97D2-C39B7C3345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74226C-A651-4557-9233-7E7FE42D43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DA22CD-25F3-4D80-B167-5859FB264120}"/>
              </a:ext>
            </a:extLst>
          </p:cNvPr>
          <p:cNvSpPr>
            <a:spLocks noGrp="1"/>
          </p:cNvSpPr>
          <p:nvPr>
            <p:ph type="dt" sz="half" idx="10"/>
          </p:nvPr>
        </p:nvSpPr>
        <p:spPr/>
        <p:txBody>
          <a:bodyPr/>
          <a:lstStyle/>
          <a:p>
            <a:fld id="{2BC8ED3C-A45E-4870-A136-5F403C367448}" type="datetime1">
              <a:rPr lang="en-GB" smtClean="0"/>
              <a:t>27/01/2019</a:t>
            </a:fld>
            <a:endParaRPr lang="en-GB"/>
          </a:p>
        </p:txBody>
      </p:sp>
      <p:sp>
        <p:nvSpPr>
          <p:cNvPr id="5" name="Footer Placeholder 4">
            <a:extLst>
              <a:ext uri="{FF2B5EF4-FFF2-40B4-BE49-F238E27FC236}">
                <a16:creationId xmlns:a16="http://schemas.microsoft.com/office/drawing/2014/main" id="{2844CF3E-26AC-4870-9575-FF5EDC3ED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FF2B8-B569-426B-AEEE-01AFFBD86B36}"/>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93892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F03E-E298-4CA3-A3A7-C2E3468A86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40D61A-73F8-43DA-846C-84895B82BB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1CB84-2EFA-41AF-90C2-A22F9098716E}"/>
              </a:ext>
            </a:extLst>
          </p:cNvPr>
          <p:cNvSpPr>
            <a:spLocks noGrp="1"/>
          </p:cNvSpPr>
          <p:nvPr>
            <p:ph type="dt" sz="half" idx="10"/>
          </p:nvPr>
        </p:nvSpPr>
        <p:spPr/>
        <p:txBody>
          <a:bodyPr/>
          <a:lstStyle/>
          <a:p>
            <a:fld id="{2D63505A-32CF-4F08-A5DF-125FEE92858A}" type="datetime1">
              <a:rPr lang="en-GB" smtClean="0"/>
              <a:t>27/01/2019</a:t>
            </a:fld>
            <a:endParaRPr lang="en-GB"/>
          </a:p>
        </p:txBody>
      </p:sp>
      <p:sp>
        <p:nvSpPr>
          <p:cNvPr id="5" name="Footer Placeholder 4">
            <a:extLst>
              <a:ext uri="{FF2B5EF4-FFF2-40B4-BE49-F238E27FC236}">
                <a16:creationId xmlns:a16="http://schemas.microsoft.com/office/drawing/2014/main" id="{F78933F4-7661-4B23-8631-42D7B88BF7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E2889-5528-4454-B55F-6DC551AE5635}"/>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182025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D430-101D-4A03-8FE6-C0DADA9B75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FE8A5E-5555-455B-A200-787D52A8B0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22471-DE35-418F-A253-DC6535231361}"/>
              </a:ext>
            </a:extLst>
          </p:cNvPr>
          <p:cNvSpPr>
            <a:spLocks noGrp="1"/>
          </p:cNvSpPr>
          <p:nvPr>
            <p:ph type="dt" sz="half" idx="10"/>
          </p:nvPr>
        </p:nvSpPr>
        <p:spPr/>
        <p:txBody>
          <a:bodyPr/>
          <a:lstStyle/>
          <a:p>
            <a:fld id="{53111E89-1955-45A1-87AE-FB57DFF2C6FC}" type="datetime1">
              <a:rPr lang="en-GB" smtClean="0"/>
              <a:t>27/01/2019</a:t>
            </a:fld>
            <a:endParaRPr lang="en-GB"/>
          </a:p>
        </p:txBody>
      </p:sp>
      <p:sp>
        <p:nvSpPr>
          <p:cNvPr id="5" name="Footer Placeholder 4">
            <a:extLst>
              <a:ext uri="{FF2B5EF4-FFF2-40B4-BE49-F238E27FC236}">
                <a16:creationId xmlns:a16="http://schemas.microsoft.com/office/drawing/2014/main" id="{A7076A13-B849-42A4-9FDA-9BD0F4F81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02D6B-D9BC-4D02-8743-9C424D863059}"/>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377941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812A-CBD6-4353-B5F3-F6B79BAD22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235076-100F-4ECA-8377-641D3A156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FAEE85-5782-4BEC-A0BF-FC6ADCF14C95}"/>
              </a:ext>
            </a:extLst>
          </p:cNvPr>
          <p:cNvSpPr>
            <a:spLocks noGrp="1"/>
          </p:cNvSpPr>
          <p:nvPr>
            <p:ph type="dt" sz="half" idx="10"/>
          </p:nvPr>
        </p:nvSpPr>
        <p:spPr/>
        <p:txBody>
          <a:bodyPr/>
          <a:lstStyle/>
          <a:p>
            <a:fld id="{04672AF1-EFB5-4F8A-821A-E66E2698F123}" type="datetime1">
              <a:rPr lang="en-GB" smtClean="0"/>
              <a:t>27/01/2019</a:t>
            </a:fld>
            <a:endParaRPr lang="en-GB"/>
          </a:p>
        </p:txBody>
      </p:sp>
      <p:sp>
        <p:nvSpPr>
          <p:cNvPr id="5" name="Footer Placeholder 4">
            <a:extLst>
              <a:ext uri="{FF2B5EF4-FFF2-40B4-BE49-F238E27FC236}">
                <a16:creationId xmlns:a16="http://schemas.microsoft.com/office/drawing/2014/main" id="{D6D5D711-9FA2-4BE4-A01A-B99661F408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13425-CF1A-417D-A8BC-159819BA1D2A}"/>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330791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18D2-230C-48A5-9938-EA5ACA423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D790-FEC8-4CBC-898D-F27F7D58D2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04049D-15AB-4B25-B023-FC8E6DC056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EF1BF5-8190-495E-9D08-82C37EF76ED1}"/>
              </a:ext>
            </a:extLst>
          </p:cNvPr>
          <p:cNvSpPr>
            <a:spLocks noGrp="1"/>
          </p:cNvSpPr>
          <p:nvPr>
            <p:ph type="dt" sz="half" idx="10"/>
          </p:nvPr>
        </p:nvSpPr>
        <p:spPr/>
        <p:txBody>
          <a:bodyPr/>
          <a:lstStyle/>
          <a:p>
            <a:fld id="{06D88B09-B38A-411D-A517-629AA8FF7A40}" type="datetime1">
              <a:rPr lang="en-GB" smtClean="0"/>
              <a:t>27/01/2019</a:t>
            </a:fld>
            <a:endParaRPr lang="en-GB"/>
          </a:p>
        </p:txBody>
      </p:sp>
      <p:sp>
        <p:nvSpPr>
          <p:cNvPr id="6" name="Footer Placeholder 5">
            <a:extLst>
              <a:ext uri="{FF2B5EF4-FFF2-40B4-BE49-F238E27FC236}">
                <a16:creationId xmlns:a16="http://schemas.microsoft.com/office/drawing/2014/main" id="{0582F301-D8A1-4110-9332-EBAD92433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4BAAAA-A02A-4400-B5B6-53DCE855C550}"/>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74745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D399-A80B-48C2-8CBF-F822F42345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8EBA86-EBC3-4F74-8899-FDEA01DC7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0A7431-0FF8-498D-A278-9415A257F1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1CB32D-42A2-41AC-A63C-A1660650B1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2C5714-94B4-4849-BADE-C9C0067E0B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E7CDEF-82D3-4A3A-8E63-314F718207FF}"/>
              </a:ext>
            </a:extLst>
          </p:cNvPr>
          <p:cNvSpPr>
            <a:spLocks noGrp="1"/>
          </p:cNvSpPr>
          <p:nvPr>
            <p:ph type="dt" sz="half" idx="10"/>
          </p:nvPr>
        </p:nvSpPr>
        <p:spPr/>
        <p:txBody>
          <a:bodyPr/>
          <a:lstStyle/>
          <a:p>
            <a:fld id="{8F04E0A2-612D-4789-A4AA-17AB0274642C}" type="datetime1">
              <a:rPr lang="en-GB" smtClean="0"/>
              <a:t>27/01/2019</a:t>
            </a:fld>
            <a:endParaRPr lang="en-GB"/>
          </a:p>
        </p:txBody>
      </p:sp>
      <p:sp>
        <p:nvSpPr>
          <p:cNvPr id="8" name="Footer Placeholder 7">
            <a:extLst>
              <a:ext uri="{FF2B5EF4-FFF2-40B4-BE49-F238E27FC236}">
                <a16:creationId xmlns:a16="http://schemas.microsoft.com/office/drawing/2014/main" id="{34CF6927-9D61-489A-B355-A810A4E277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2E1487-1E40-474D-A587-3A4185400EA3}"/>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198873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8B96-D2B8-4806-8832-C95E6549DC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2F6F4-DA34-4C27-9C64-9DC23CEA764E}"/>
              </a:ext>
            </a:extLst>
          </p:cNvPr>
          <p:cNvSpPr>
            <a:spLocks noGrp="1"/>
          </p:cNvSpPr>
          <p:nvPr>
            <p:ph type="dt" sz="half" idx="10"/>
          </p:nvPr>
        </p:nvSpPr>
        <p:spPr/>
        <p:txBody>
          <a:bodyPr/>
          <a:lstStyle/>
          <a:p>
            <a:fld id="{43E1EAB2-8BDE-4120-8B77-3E63838526A9}" type="datetime1">
              <a:rPr lang="en-GB" smtClean="0"/>
              <a:t>27/01/2019</a:t>
            </a:fld>
            <a:endParaRPr lang="en-GB"/>
          </a:p>
        </p:txBody>
      </p:sp>
      <p:sp>
        <p:nvSpPr>
          <p:cNvPr id="4" name="Footer Placeholder 3">
            <a:extLst>
              <a:ext uri="{FF2B5EF4-FFF2-40B4-BE49-F238E27FC236}">
                <a16:creationId xmlns:a16="http://schemas.microsoft.com/office/drawing/2014/main" id="{C336487A-D73B-43C3-976B-6F81AA4CDE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6063A7-B2D7-4A75-A6CB-87DB7CA85EC5}"/>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317277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CCE07-3477-42CC-A665-193E4981149C}"/>
              </a:ext>
            </a:extLst>
          </p:cNvPr>
          <p:cNvSpPr>
            <a:spLocks noGrp="1"/>
          </p:cNvSpPr>
          <p:nvPr>
            <p:ph type="dt" sz="half" idx="10"/>
          </p:nvPr>
        </p:nvSpPr>
        <p:spPr/>
        <p:txBody>
          <a:bodyPr/>
          <a:lstStyle/>
          <a:p>
            <a:fld id="{711CFBE2-70DB-4D9D-A99E-E4934D7DB7EA}" type="datetime1">
              <a:rPr lang="en-GB" smtClean="0"/>
              <a:t>27/01/2019</a:t>
            </a:fld>
            <a:endParaRPr lang="en-GB"/>
          </a:p>
        </p:txBody>
      </p:sp>
      <p:sp>
        <p:nvSpPr>
          <p:cNvPr id="3" name="Footer Placeholder 2">
            <a:extLst>
              <a:ext uri="{FF2B5EF4-FFF2-40B4-BE49-F238E27FC236}">
                <a16:creationId xmlns:a16="http://schemas.microsoft.com/office/drawing/2014/main" id="{F13BEE15-F9D1-45FB-9AEF-9ED5793386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0F5D64-FAB7-424F-BBE2-4A1181830AEA}"/>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8657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07CB-39A8-47D1-B1BA-F784E97E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C71788-F280-4CE2-A7A7-B9D8407D0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C84742-574B-43C2-AA68-BA22C371E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97C95B-FAD7-4727-A42E-06719959FD8F}"/>
              </a:ext>
            </a:extLst>
          </p:cNvPr>
          <p:cNvSpPr>
            <a:spLocks noGrp="1"/>
          </p:cNvSpPr>
          <p:nvPr>
            <p:ph type="dt" sz="half" idx="10"/>
          </p:nvPr>
        </p:nvSpPr>
        <p:spPr/>
        <p:txBody>
          <a:bodyPr/>
          <a:lstStyle/>
          <a:p>
            <a:fld id="{23DAE047-ED65-41F1-8F6A-2E6356E43249}" type="datetime1">
              <a:rPr lang="en-GB" smtClean="0"/>
              <a:t>27/01/2019</a:t>
            </a:fld>
            <a:endParaRPr lang="en-GB"/>
          </a:p>
        </p:txBody>
      </p:sp>
      <p:sp>
        <p:nvSpPr>
          <p:cNvPr id="6" name="Footer Placeholder 5">
            <a:extLst>
              <a:ext uri="{FF2B5EF4-FFF2-40B4-BE49-F238E27FC236}">
                <a16:creationId xmlns:a16="http://schemas.microsoft.com/office/drawing/2014/main" id="{8B6A25AA-1AA8-434C-8890-012FAAFCA3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B9C8E8-BA3A-41A3-AA87-E6F57D2532CE}"/>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108725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80A7-7888-4705-899D-3298F3557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22E1EC-928B-4C98-B92B-20FCFB6FC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70E463-F121-479C-9960-B20DD3D30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778558-4902-49FF-B6F6-FCD942920EDA}"/>
              </a:ext>
            </a:extLst>
          </p:cNvPr>
          <p:cNvSpPr>
            <a:spLocks noGrp="1"/>
          </p:cNvSpPr>
          <p:nvPr>
            <p:ph type="dt" sz="half" idx="10"/>
          </p:nvPr>
        </p:nvSpPr>
        <p:spPr/>
        <p:txBody>
          <a:bodyPr/>
          <a:lstStyle/>
          <a:p>
            <a:fld id="{5AB25AA0-9287-49E0-8CBC-A86C78D42310}" type="datetime1">
              <a:rPr lang="en-GB" smtClean="0"/>
              <a:t>27/01/2019</a:t>
            </a:fld>
            <a:endParaRPr lang="en-GB"/>
          </a:p>
        </p:txBody>
      </p:sp>
      <p:sp>
        <p:nvSpPr>
          <p:cNvPr id="6" name="Footer Placeholder 5">
            <a:extLst>
              <a:ext uri="{FF2B5EF4-FFF2-40B4-BE49-F238E27FC236}">
                <a16:creationId xmlns:a16="http://schemas.microsoft.com/office/drawing/2014/main" id="{91CE8463-A18E-4B4F-B23D-1A0FD3EC5A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9F22D-9F28-47FD-9B9C-B8DE50C1C2F6}"/>
              </a:ext>
            </a:extLst>
          </p:cNvPr>
          <p:cNvSpPr>
            <a:spLocks noGrp="1"/>
          </p:cNvSpPr>
          <p:nvPr>
            <p:ph type="sldNum" sz="quarter" idx="12"/>
          </p:nvPr>
        </p:nvSpPr>
        <p:spPr/>
        <p:txBody>
          <a:bodyPr/>
          <a:lstStyle/>
          <a:p>
            <a:fld id="{4BF8B9A9-3F12-46A2-B238-14540B574D2D}" type="slidenum">
              <a:rPr lang="en-GB" smtClean="0"/>
              <a:t>‹Nº›</a:t>
            </a:fld>
            <a:endParaRPr lang="en-GB"/>
          </a:p>
        </p:txBody>
      </p:sp>
    </p:spTree>
    <p:extLst>
      <p:ext uri="{BB962C8B-B14F-4D97-AF65-F5344CB8AC3E}">
        <p14:creationId xmlns:p14="http://schemas.microsoft.com/office/powerpoint/2010/main" val="22695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BE143-2C23-426E-B033-BB074F9FD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0FCA34-4F19-43D4-AB36-CF5C08664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76D7F9-7953-412D-AD50-E50AF6847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96B29-A1BF-479C-AD2E-D69D6EDF4052}" type="datetime1">
              <a:rPr lang="en-GB" smtClean="0"/>
              <a:t>27/01/2019</a:t>
            </a:fld>
            <a:endParaRPr lang="en-GB"/>
          </a:p>
        </p:txBody>
      </p:sp>
      <p:sp>
        <p:nvSpPr>
          <p:cNvPr id="5" name="Footer Placeholder 4">
            <a:extLst>
              <a:ext uri="{FF2B5EF4-FFF2-40B4-BE49-F238E27FC236}">
                <a16:creationId xmlns:a16="http://schemas.microsoft.com/office/drawing/2014/main" id="{D149E4F1-ED2A-46A9-B910-31A72806B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738C22-3F0F-4906-9A4B-856F2D3475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8B9A9-3F12-46A2-B238-14540B574D2D}" type="slidenum">
              <a:rPr lang="en-GB" smtClean="0"/>
              <a:t>‹Nº›</a:t>
            </a:fld>
            <a:endParaRPr lang="en-GB"/>
          </a:p>
        </p:txBody>
      </p:sp>
    </p:spTree>
    <p:extLst>
      <p:ext uri="{BB962C8B-B14F-4D97-AF65-F5344CB8AC3E}">
        <p14:creationId xmlns:p14="http://schemas.microsoft.com/office/powerpoint/2010/main" val="227892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B232-1DE2-4AC1-8E3F-5B35FDAA4903}"/>
              </a:ext>
            </a:extLst>
          </p:cNvPr>
          <p:cNvSpPr>
            <a:spLocks noGrp="1"/>
          </p:cNvSpPr>
          <p:nvPr>
            <p:ph type="ctrTitle"/>
          </p:nvPr>
        </p:nvSpPr>
        <p:spPr>
          <a:xfrm>
            <a:off x="968377" y="473505"/>
            <a:ext cx="4474140" cy="3175373"/>
          </a:xfrm>
        </p:spPr>
        <p:txBody>
          <a:bodyPr>
            <a:normAutofit/>
          </a:bodyPr>
          <a:lstStyle/>
          <a:p>
            <a:pPr>
              <a:spcAft>
                <a:spcPts val="800"/>
              </a:spcAft>
            </a:pPr>
            <a:r>
              <a:rPr lang="en-US" sz="4400" b="1" dirty="0">
                <a:latin typeface="Calibri" panose="020F0502020204030204" pitchFamily="34" charset="0"/>
                <a:ea typeface="Calibri" panose="020F0502020204030204" pitchFamily="34" charset="0"/>
                <a:cs typeface="Times New Roman" panose="02020603050405020304" pitchFamily="18" charset="0"/>
              </a:rPr>
              <a:t>Understanding foreign language learner anxiety</a:t>
            </a:r>
            <a:endParaRPr lang="en-GB"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47AFB0E-63CF-461A-9CC9-49801BBCCAAD}"/>
              </a:ext>
            </a:extLst>
          </p:cNvPr>
          <p:cNvSpPr>
            <a:spLocks noGrp="1"/>
          </p:cNvSpPr>
          <p:nvPr>
            <p:ph type="subTitle" idx="1"/>
          </p:nvPr>
        </p:nvSpPr>
        <p:spPr>
          <a:xfrm>
            <a:off x="968377" y="4249430"/>
            <a:ext cx="4474140" cy="1653939"/>
          </a:xfrm>
        </p:spPr>
        <p:txBody>
          <a:bodyPr>
            <a:normAutofit/>
          </a:bodyPr>
          <a:lstStyle/>
          <a:p>
            <a:pPr algn="l"/>
            <a:r>
              <a:rPr lang="en-GB" sz="2000" i="1" dirty="0">
                <a:solidFill>
                  <a:srgbClr val="FBF7FF"/>
                </a:solidFill>
              </a:rPr>
              <a:t>Dr Christina Gkonou</a:t>
            </a:r>
          </a:p>
          <a:p>
            <a:pPr algn="l"/>
            <a:r>
              <a:rPr lang="en-GB" sz="2000" i="1" dirty="0">
                <a:solidFill>
                  <a:srgbClr val="FBF7FF"/>
                </a:solidFill>
              </a:rPr>
              <a:t>Department of Language and Linguistics</a:t>
            </a:r>
          </a:p>
          <a:p>
            <a:pPr algn="l"/>
            <a:r>
              <a:rPr lang="en-GB" sz="2000" i="1" dirty="0">
                <a:solidFill>
                  <a:srgbClr val="FBF7FF"/>
                </a:solidFill>
              </a:rPr>
              <a:t>University of Essex, UK</a:t>
            </a:r>
          </a:p>
          <a:p>
            <a:pPr algn="l"/>
            <a:r>
              <a:rPr lang="en-GB" sz="2000" i="1" dirty="0">
                <a:solidFill>
                  <a:srgbClr val="FBF7FF"/>
                </a:solidFill>
              </a:rPr>
              <a:t>cgkono@essex.ac.uk</a:t>
            </a:r>
          </a:p>
        </p:txBody>
      </p:sp>
      <p:sp>
        <p:nvSpPr>
          <p:cNvPr id="26" name="Rectangle 18">
            <a:extLst>
              <a:ext uri="{FF2B5EF4-FFF2-40B4-BE49-F238E27FC236}">
                <a16:creationId xmlns:a16="http://schemas.microsoft.com/office/drawing/2014/main" id="{C18DD249-7BAF-43E4-96D2-897DF827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0">
            <a:extLst>
              <a:ext uri="{FF2B5EF4-FFF2-40B4-BE49-F238E27FC236}">
                <a16:creationId xmlns:a16="http://schemas.microsoft.com/office/drawing/2014/main" id="{93709A93-4FBF-496D-9228-3D3DBCF50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0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33C1D8CB-7B86-445C-930B-E473CFFA4E57}"/>
              </a:ext>
            </a:extLst>
          </p:cNvPr>
          <p:cNvPicPr>
            <a:picLocks noChangeAspect="1" noChangeArrowheads="1"/>
          </p:cNvPicPr>
          <p:nvPr/>
        </p:nvPicPr>
        <p:blipFill>
          <a:blip r:embed="rId2" cstate="print"/>
          <a:srcRect/>
          <a:stretch>
            <a:fillRect/>
          </a:stretch>
        </p:blipFill>
        <p:spPr bwMode="auto">
          <a:xfrm>
            <a:off x="6420908" y="554750"/>
            <a:ext cx="5446183" cy="2273781"/>
          </a:xfrm>
          <a:prstGeom prst="rect">
            <a:avLst/>
          </a:prstGeom>
          <a:noFill/>
        </p:spPr>
      </p:pic>
      <p:sp>
        <p:nvSpPr>
          <p:cNvPr id="29" name="Rectangle 22">
            <a:extLst>
              <a:ext uri="{FF2B5EF4-FFF2-40B4-BE49-F238E27FC236}">
                <a16:creationId xmlns:a16="http://schemas.microsoft.com/office/drawing/2014/main" id="{AC6F8F5A-EAFE-459F-8F54-9D86D539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191CA7D2-AB25-4336-B7E3-3A7B34059265}"/>
              </a:ext>
            </a:extLst>
          </p:cNvPr>
          <p:cNvPicPr>
            <a:picLocks noChangeAspect="1" noChangeArrowheads="1"/>
          </p:cNvPicPr>
          <p:nvPr/>
        </p:nvPicPr>
        <p:blipFill>
          <a:blip r:embed="rId3" cstate="print"/>
          <a:srcRect/>
          <a:stretch>
            <a:fillRect/>
          </a:stretch>
        </p:blipFill>
        <p:spPr bwMode="auto">
          <a:xfrm>
            <a:off x="6420908" y="4127718"/>
            <a:ext cx="2364317" cy="1897365"/>
          </a:xfrm>
          <a:prstGeom prst="rect">
            <a:avLst/>
          </a:prstGeom>
          <a:noFill/>
        </p:spPr>
      </p:pic>
      <p:sp>
        <p:nvSpPr>
          <p:cNvPr id="25" name="Rectangle 24">
            <a:extLst>
              <a:ext uri="{FF2B5EF4-FFF2-40B4-BE49-F238E27FC236}">
                <a16:creationId xmlns:a16="http://schemas.microsoft.com/office/drawing/2014/main" id="{C3FD65E3-4E8F-40F8-B00F-C3CA65D8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71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DFA2231-FFDF-4250-983C-D460855A3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descr="F:\useful pics\exam anxious kids.jpg">
            <a:extLst>
              <a:ext uri="{FF2B5EF4-FFF2-40B4-BE49-F238E27FC236}">
                <a16:creationId xmlns:a16="http://schemas.microsoft.com/office/drawing/2014/main" id="{11A6B8CE-774E-4F99-BEEF-BACBEA4FA204}"/>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34912" r="15309" b="-2"/>
          <a:stretch/>
        </p:blipFill>
        <p:spPr bwMode="auto">
          <a:xfrm>
            <a:off x="9564010" y="3796452"/>
            <a:ext cx="2265363" cy="25598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0F8DBF5E-6032-499D-B8BC-6915F0500BC3}"/>
              </a:ext>
            </a:extLst>
          </p:cNvPr>
          <p:cNvCxnSpPr/>
          <p:nvPr/>
        </p:nvCxnSpPr>
        <p:spPr>
          <a:xfrm>
            <a:off x="1073791" y="3867325"/>
            <a:ext cx="43687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2843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43467"/>
            <a:ext cx="12192000" cy="744836"/>
          </a:xfrm>
          <a:solidFill>
            <a:schemeClr val="accent5">
              <a:lumMod val="50000"/>
            </a:schemeClr>
          </a:solidFill>
        </p:spPr>
        <p:txBody>
          <a:bodyPr vert="horz" lIns="91440" tIns="45720" rIns="91440" bIns="45720" rtlCol="0" anchor="ctr">
            <a:normAutofit/>
          </a:bodyPr>
          <a:lstStyle/>
          <a:p>
            <a:pPr algn="ctr"/>
            <a:r>
              <a:rPr lang="en-US" sz="4200" b="1" u="sng" kern="1200" dirty="0">
                <a:solidFill>
                  <a:schemeClr val="bg1"/>
                </a:solidFill>
                <a:latin typeface="+mj-lt"/>
                <a:ea typeface="+mj-ea"/>
                <a:cs typeface="+mj-cs"/>
              </a:rPr>
              <a:t>Yerkes-Dodson Law</a:t>
            </a:r>
          </a:p>
        </p:txBody>
      </p:sp>
      <p:pic>
        <p:nvPicPr>
          <p:cNvPr id="5" name="Content Placeholder 4"/>
          <p:cNvPicPr>
            <a:picLocks noGrp="1" noChangeAspect="1"/>
          </p:cNvPicPr>
          <p:nvPr>
            <p:ph idx="1"/>
          </p:nvPr>
        </p:nvPicPr>
        <p:blipFill>
          <a:blip r:embed="rId2"/>
          <a:stretch>
            <a:fillRect/>
          </a:stretch>
        </p:blipFill>
        <p:spPr>
          <a:xfrm>
            <a:off x="2356256" y="1675227"/>
            <a:ext cx="7479487" cy="4394199"/>
          </a:xfrm>
          <a:prstGeom prst="rect">
            <a:avLst/>
          </a:prstGeom>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BF8B9A9-3F12-46A2-B238-14540B574D2D}" type="slidenum">
              <a:rPr lang="en-US" smtClean="0"/>
              <a:pPr>
                <a:spcAft>
                  <a:spcPts val="600"/>
                </a:spcAft>
              </a:pPr>
              <a:t>10</a:t>
            </a:fld>
            <a:endParaRPr lang="en-US"/>
          </a:p>
        </p:txBody>
      </p:sp>
    </p:spTree>
    <p:extLst>
      <p:ext uri="{BB962C8B-B14F-4D97-AF65-F5344CB8AC3E}">
        <p14:creationId xmlns:p14="http://schemas.microsoft.com/office/powerpoint/2010/main" val="174110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C8D8FF-1505-4B36-BB25-56ABCBA2A011}"/>
              </a:ext>
            </a:extLst>
          </p:cNvPr>
          <p:cNvSpPr>
            <a:spLocks noGrp="1"/>
          </p:cNvSpPr>
          <p:nvPr>
            <p:ph type="title"/>
          </p:nvPr>
        </p:nvSpPr>
        <p:spPr>
          <a:xfrm>
            <a:off x="838200" y="963877"/>
            <a:ext cx="3494362" cy="4930246"/>
          </a:xfrm>
        </p:spPr>
        <p:txBody>
          <a:bodyPr>
            <a:normAutofit/>
          </a:bodyPr>
          <a:lstStyle/>
          <a:p>
            <a:pPr algn="ctr"/>
            <a:r>
              <a:rPr lang="en-GB" b="1" dirty="0">
                <a:solidFill>
                  <a:schemeClr val="accent5">
                    <a:lumMod val="50000"/>
                  </a:schemeClr>
                </a:solidFill>
              </a:rPr>
              <a:t>trait vs.(?) state anxiety</a:t>
            </a:r>
          </a:p>
        </p:txBody>
      </p:sp>
      <p:sp>
        <p:nvSpPr>
          <p:cNvPr id="3" name="Content Placeholder 2">
            <a:extLst>
              <a:ext uri="{FF2B5EF4-FFF2-40B4-BE49-F238E27FC236}">
                <a16:creationId xmlns:a16="http://schemas.microsoft.com/office/drawing/2014/main" id="{D5209763-E222-4388-BB3F-FA8CF7FAC0D6}"/>
              </a:ext>
            </a:extLst>
          </p:cNvPr>
          <p:cNvSpPr>
            <a:spLocks noGrp="1"/>
          </p:cNvSpPr>
          <p:nvPr>
            <p:ph idx="1"/>
          </p:nvPr>
        </p:nvSpPr>
        <p:spPr>
          <a:xfrm>
            <a:off x="4976031" y="1317072"/>
            <a:ext cx="6377769" cy="4647500"/>
          </a:xfrm>
        </p:spPr>
        <p:txBody>
          <a:bodyPr anchor="ctr">
            <a:normAutofit/>
          </a:bodyPr>
          <a:lstStyle/>
          <a:p>
            <a:r>
              <a:rPr lang="en-GB" sz="3000" dirty="0"/>
              <a:t>Trait anxiety: personality-related and task-independent</a:t>
            </a:r>
          </a:p>
          <a:p>
            <a:endParaRPr lang="en-GB" sz="3000" dirty="0"/>
          </a:p>
          <a:p>
            <a:r>
              <a:rPr lang="en-GB" sz="3000" dirty="0"/>
              <a:t>State anxiety: environment-triggered and task-dependent</a:t>
            </a:r>
          </a:p>
          <a:p>
            <a:pPr marL="457200" lvl="1" indent="0">
              <a:buNone/>
            </a:pPr>
            <a:endParaRPr lang="en-GB" sz="3000" dirty="0"/>
          </a:p>
          <a:p>
            <a:pPr lvl="0"/>
            <a:r>
              <a:rPr lang="en-GB" sz="3000" dirty="0"/>
              <a:t>Susceptible to environmental threats? Or own dispositional vulnerability? Or both?</a:t>
            </a:r>
          </a:p>
          <a:p>
            <a:pPr marL="457200" lvl="1" indent="0">
              <a:buNone/>
            </a:pPr>
            <a:endParaRPr lang="en-GB" sz="3000" dirty="0"/>
          </a:p>
          <a:p>
            <a:pPr marL="457200" lvl="1" indent="0">
              <a:buNone/>
            </a:pPr>
            <a:endParaRPr lang="en-GB" sz="3000" dirty="0"/>
          </a:p>
        </p:txBody>
      </p:sp>
      <p:sp>
        <p:nvSpPr>
          <p:cNvPr id="4" name="Slide Number Placeholder 3"/>
          <p:cNvSpPr>
            <a:spLocks noGrp="1"/>
          </p:cNvSpPr>
          <p:nvPr>
            <p:ph type="sldNum" sz="quarter" idx="12"/>
          </p:nvPr>
        </p:nvSpPr>
        <p:spPr>
          <a:xfrm>
            <a:off x="10571516" y="6033479"/>
            <a:ext cx="782283" cy="365125"/>
          </a:xfrm>
        </p:spPr>
        <p:txBody>
          <a:bodyPr>
            <a:normAutofit/>
          </a:bodyPr>
          <a:lstStyle/>
          <a:p>
            <a:pPr>
              <a:spcAft>
                <a:spcPts val="600"/>
              </a:spcAft>
            </a:pPr>
            <a:fld id="{4BF8B9A9-3F12-46A2-B238-14540B574D2D}" type="slidenum">
              <a:rPr lang="en-GB" sz="1050">
                <a:solidFill>
                  <a:schemeClr val="tx1">
                    <a:alpha val="80000"/>
                  </a:schemeClr>
                </a:solidFill>
              </a:rPr>
              <a:pPr>
                <a:spcAft>
                  <a:spcPts val="600"/>
                </a:spcAft>
              </a:pPr>
              <a:t>11</a:t>
            </a:fld>
            <a:endParaRPr lang="en-GB" sz="1050">
              <a:solidFill>
                <a:schemeClr val="tx1">
                  <a:alpha val="80000"/>
                </a:schemeClr>
              </a:solidFill>
            </a:endParaRPr>
          </a:p>
        </p:txBody>
      </p:sp>
    </p:spTree>
    <p:extLst>
      <p:ext uri="{BB962C8B-B14F-4D97-AF65-F5344CB8AC3E}">
        <p14:creationId xmlns:p14="http://schemas.microsoft.com/office/powerpoint/2010/main" val="112614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960983" y="498143"/>
            <a:ext cx="10269613" cy="1278902"/>
          </a:xfrm>
        </p:spPr>
        <p:txBody>
          <a:bodyPr>
            <a:normAutofit/>
          </a:bodyPr>
          <a:lstStyle/>
          <a:p>
            <a:pPr algn="ctr"/>
            <a:r>
              <a:rPr lang="en-GB" sz="4600" b="1" dirty="0">
                <a:solidFill>
                  <a:schemeClr val="bg1"/>
                </a:solidFill>
              </a:rPr>
              <a:t>Research has shown that…</a:t>
            </a:r>
          </a:p>
        </p:txBody>
      </p:sp>
      <p:pic>
        <p:nvPicPr>
          <p:cNvPr id="6" name="Picture 5" descr="A close up of text on a white background&#10;&#10;Description automatically generated">
            <a:extLst>
              <a:ext uri="{FF2B5EF4-FFF2-40B4-BE49-F238E27FC236}">
                <a16:creationId xmlns:a16="http://schemas.microsoft.com/office/drawing/2014/main" id="{68E3AEBB-E4B8-4A65-808E-0D09AE1F8D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1156" y="3155616"/>
            <a:ext cx="2091420" cy="2091420"/>
          </a:xfrm>
          <a:prstGeom prst="rect">
            <a:avLst/>
          </a:prstGeom>
          <a:effectLst/>
        </p:spPr>
      </p:pic>
      <p:sp>
        <p:nvSpPr>
          <p:cNvPr id="3" name="Content Placeholder 2"/>
          <p:cNvSpPr>
            <a:spLocks noGrp="1"/>
          </p:cNvSpPr>
          <p:nvPr>
            <p:ph idx="1"/>
          </p:nvPr>
        </p:nvSpPr>
        <p:spPr>
          <a:xfrm>
            <a:off x="3157710" y="2483141"/>
            <a:ext cx="8679156" cy="3873209"/>
          </a:xfrm>
        </p:spPr>
        <p:txBody>
          <a:bodyPr>
            <a:noAutofit/>
          </a:bodyPr>
          <a:lstStyle/>
          <a:p>
            <a:r>
              <a:rPr lang="en-US" sz="2500" dirty="0"/>
              <a:t>Personality traits (e.g. neuroticism, introversion) as significant predictors of language anxiety </a:t>
            </a:r>
            <a:r>
              <a:rPr lang="en-US" sz="1600" i="1" dirty="0"/>
              <a:t>(</a:t>
            </a:r>
            <a:r>
              <a:rPr lang="en-US" sz="1600" i="1" dirty="0" err="1"/>
              <a:t>Dewaele</a:t>
            </a:r>
            <a:r>
              <a:rPr lang="en-US" sz="1600" i="1" dirty="0"/>
              <a:t> 2002, 2013; </a:t>
            </a:r>
            <a:r>
              <a:rPr lang="en-US" sz="1600" i="1" dirty="0" err="1"/>
              <a:t>Dewaele</a:t>
            </a:r>
            <a:r>
              <a:rPr lang="en-US" sz="1600" i="1" dirty="0"/>
              <a:t> &amp; Al-</a:t>
            </a:r>
            <a:r>
              <a:rPr lang="en-US" sz="1600" i="1" dirty="0" err="1"/>
              <a:t>Saraj</a:t>
            </a:r>
            <a:r>
              <a:rPr lang="en-US" sz="1600" i="1" dirty="0"/>
              <a:t>, 2015)</a:t>
            </a:r>
            <a:r>
              <a:rPr lang="en-US" sz="2500" dirty="0"/>
              <a:t>. </a:t>
            </a:r>
          </a:p>
          <a:p>
            <a:r>
              <a:rPr lang="en-US" sz="2500" dirty="0"/>
              <a:t>Recent </a:t>
            </a:r>
            <a:r>
              <a:rPr lang="en-US" sz="2500" dirty="0" err="1"/>
              <a:t>idiodynamic</a:t>
            </a:r>
            <a:r>
              <a:rPr lang="en-US" sz="2500" dirty="0"/>
              <a:t> view of language anxiety and emotions: tendency to fluctuate over time </a:t>
            </a:r>
            <a:r>
              <a:rPr lang="en-US" sz="1600" i="1" dirty="0"/>
              <a:t>(</a:t>
            </a:r>
            <a:r>
              <a:rPr lang="en-US" sz="1600" i="1" dirty="0" err="1"/>
              <a:t>Gregersen</a:t>
            </a:r>
            <a:r>
              <a:rPr lang="en-US" sz="1600" i="1" dirty="0"/>
              <a:t>, </a:t>
            </a:r>
            <a:r>
              <a:rPr lang="en-US" sz="1600" i="1" dirty="0" err="1"/>
              <a:t>MacIntyre</a:t>
            </a:r>
            <a:r>
              <a:rPr lang="en-US" sz="1600" i="1" dirty="0"/>
              <a:t>, &amp; Meza 2014; </a:t>
            </a:r>
            <a:r>
              <a:rPr lang="en-US" sz="1600" i="1" dirty="0" err="1"/>
              <a:t>MacIntyre</a:t>
            </a:r>
            <a:r>
              <a:rPr lang="en-US" sz="1600" i="1" dirty="0"/>
              <a:t> &amp; </a:t>
            </a:r>
            <a:r>
              <a:rPr lang="en-US" sz="1600" i="1" dirty="0" err="1"/>
              <a:t>Gregersen</a:t>
            </a:r>
            <a:r>
              <a:rPr lang="en-US" sz="1600" i="1" dirty="0"/>
              <a:t>, 2012)</a:t>
            </a:r>
            <a:r>
              <a:rPr lang="en-US" sz="2500" dirty="0"/>
              <a:t>. </a:t>
            </a:r>
          </a:p>
          <a:p>
            <a:endParaRPr lang="en-US" sz="2500" dirty="0"/>
          </a:p>
          <a:p>
            <a:r>
              <a:rPr lang="en-US" sz="2500" dirty="0"/>
              <a:t>Language anxiety encompasses both aspects of the trait (i.e. stable) and state (i.e. dynamic) dichotomy in classrooms </a:t>
            </a:r>
            <a:r>
              <a:rPr lang="en-US" sz="2500" dirty="0">
                <a:latin typeface="Lucida Sans Unicode"/>
                <a:cs typeface="Lucida Sans Unicode"/>
              </a:rPr>
              <a:t>⇨</a:t>
            </a:r>
            <a:r>
              <a:rPr lang="en-US" sz="2500" dirty="0"/>
              <a:t> complexity of the construct. </a:t>
            </a:r>
            <a:endParaRPr lang="en-GB" sz="2500" dirty="0"/>
          </a:p>
          <a:p>
            <a:endParaRPr lang="en-GB" sz="2500"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4BF8B9A9-3F12-46A2-B238-14540B574D2D}" type="slidenum">
              <a:rPr lang="en-GB">
                <a:solidFill>
                  <a:prstClr val="black">
                    <a:tint val="75000"/>
                  </a:prstClr>
                </a:solidFill>
              </a:rPr>
              <a:pPr>
                <a:spcAft>
                  <a:spcPts val="600"/>
                </a:spcAft>
              </a:pPr>
              <a:t>12</a:t>
            </a:fld>
            <a:endParaRPr lang="en-GB">
              <a:solidFill>
                <a:prstClr val="black">
                  <a:tint val="75000"/>
                </a:prstClr>
              </a:solidFill>
            </a:endParaRPr>
          </a:p>
        </p:txBody>
      </p:sp>
      <p:cxnSp>
        <p:nvCxnSpPr>
          <p:cNvPr id="7" name="Straight Connector 6">
            <a:extLst>
              <a:ext uri="{FF2B5EF4-FFF2-40B4-BE49-F238E27FC236}">
                <a16:creationId xmlns:a16="http://schemas.microsoft.com/office/drawing/2014/main" id="{095DAFEA-DB70-4253-AA10-1AA0190EAE06}"/>
              </a:ext>
            </a:extLst>
          </p:cNvPr>
          <p:cNvCxnSpPr>
            <a:cxnSpLocks/>
          </p:cNvCxnSpPr>
          <p:nvPr/>
        </p:nvCxnSpPr>
        <p:spPr>
          <a:xfrm>
            <a:off x="4869064" y="4674777"/>
            <a:ext cx="4727942" cy="0"/>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96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3DD27C-13B5-4DAE-909F-414CCA6A67EC}"/>
              </a:ext>
            </a:extLst>
          </p:cNvPr>
          <p:cNvSpPr>
            <a:spLocks noGrp="1"/>
          </p:cNvSpPr>
          <p:nvPr>
            <p:ph type="title"/>
          </p:nvPr>
        </p:nvSpPr>
        <p:spPr>
          <a:xfrm>
            <a:off x="863029" y="1012004"/>
            <a:ext cx="3416158" cy="4795408"/>
          </a:xfrm>
        </p:spPr>
        <p:txBody>
          <a:bodyPr>
            <a:normAutofit/>
          </a:bodyPr>
          <a:lstStyle/>
          <a:p>
            <a:pPr algn="ctr"/>
            <a:r>
              <a:rPr lang="en-GB" sz="7200" b="1" dirty="0">
                <a:solidFill>
                  <a:srgbClr val="FFFFFF"/>
                </a:solidFill>
              </a:rPr>
              <a:t>Causes</a:t>
            </a:r>
            <a:r>
              <a:rPr lang="en-GB" sz="6000" dirty="0">
                <a:solidFill>
                  <a:srgbClr val="FFFFFF"/>
                </a:solidFill>
              </a:rPr>
              <a:t> </a:t>
            </a:r>
          </a:p>
        </p:txBody>
      </p:sp>
      <p:sp>
        <p:nvSpPr>
          <p:cNvPr id="4" name="Slide Number Placeholder 3">
            <a:extLst>
              <a:ext uri="{FF2B5EF4-FFF2-40B4-BE49-F238E27FC236}">
                <a16:creationId xmlns:a16="http://schemas.microsoft.com/office/drawing/2014/main" id="{D7F5F06B-C8BE-4B95-BF3A-14341A20A821}"/>
              </a:ext>
            </a:extLst>
          </p:cNvPr>
          <p:cNvSpPr>
            <a:spLocks noGrp="1"/>
          </p:cNvSpPr>
          <p:nvPr>
            <p:ph type="sldNum" sz="quarter" idx="12"/>
          </p:nvPr>
        </p:nvSpPr>
        <p:spPr>
          <a:xfrm>
            <a:off x="10726220" y="6356350"/>
            <a:ext cx="627580" cy="365125"/>
          </a:xfrm>
        </p:spPr>
        <p:txBody>
          <a:bodyPr>
            <a:normAutofit/>
          </a:bodyPr>
          <a:lstStyle/>
          <a:p>
            <a:pPr>
              <a:spcAft>
                <a:spcPts val="600"/>
              </a:spcAft>
            </a:pPr>
            <a:fld id="{4BF8B9A9-3F12-46A2-B238-14540B574D2D}" type="slidenum">
              <a:rPr lang="en-GB">
                <a:solidFill>
                  <a:prstClr val="black">
                    <a:tint val="75000"/>
                  </a:prstClr>
                </a:solidFill>
              </a:rPr>
              <a:pPr>
                <a:spcAft>
                  <a:spcPts val="600"/>
                </a:spcAft>
              </a:pPr>
              <a:t>13</a:t>
            </a:fld>
            <a:endParaRPr lang="en-GB">
              <a:solidFill>
                <a:prstClr val="black">
                  <a:tint val="75000"/>
                </a:prstClr>
              </a:solidFill>
            </a:endParaRPr>
          </a:p>
        </p:txBody>
      </p:sp>
      <p:graphicFrame>
        <p:nvGraphicFramePr>
          <p:cNvPr id="6" name="Content Placeholder 2">
            <a:extLst>
              <a:ext uri="{FF2B5EF4-FFF2-40B4-BE49-F238E27FC236}">
                <a16:creationId xmlns:a16="http://schemas.microsoft.com/office/drawing/2014/main" id="{E0AEBD90-D3F5-4C3E-85E0-E7B450DEC856}"/>
              </a:ext>
            </a:extLst>
          </p:cNvPr>
          <p:cNvGraphicFramePr>
            <a:graphicFrameLocks noGrp="1"/>
          </p:cNvGraphicFramePr>
          <p:nvPr>
            <p:ph idx="1"/>
            <p:extLst>
              <p:ext uri="{D42A27DB-BD31-4B8C-83A1-F6EECF244321}">
                <p14:modId xmlns:p14="http://schemas.microsoft.com/office/powerpoint/2010/main" val="33370936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27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5600" b="1" dirty="0">
                <a:solidFill>
                  <a:srgbClr val="FFFFFF"/>
                </a:solidFill>
              </a:rPr>
              <a:t>Consequences </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4BF8B9A9-3F12-46A2-B238-14540B574D2D}" type="slidenum">
              <a:rPr lang="en-GB" sz="1000">
                <a:solidFill>
                  <a:srgbClr val="898989"/>
                </a:solidFill>
              </a:rPr>
              <a:pPr>
                <a:spcAft>
                  <a:spcPts val="600"/>
                </a:spcAft>
              </a:pPr>
              <a:t>14</a:t>
            </a:fld>
            <a:endParaRPr lang="en-GB" sz="1000">
              <a:solidFill>
                <a:srgbClr val="89898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6176439"/>
              </p:ext>
            </p:extLst>
          </p:nvPr>
        </p:nvGraphicFramePr>
        <p:xfrm>
          <a:off x="1860683" y="2899956"/>
          <a:ext cx="8432610" cy="3581892"/>
        </p:xfrm>
        <a:graphic>
          <a:graphicData uri="http://schemas.openxmlformats.org/drawingml/2006/table">
            <a:tbl>
              <a:tblPr firstRow="1" bandRow="1">
                <a:tableStyleId>{22838BEF-8BB2-4498-84A7-C5851F593DF1}</a:tableStyleId>
              </a:tblPr>
              <a:tblGrid>
                <a:gridCol w="4051696">
                  <a:extLst>
                    <a:ext uri="{9D8B030D-6E8A-4147-A177-3AD203B41FA5}">
                      <a16:colId xmlns:a16="http://schemas.microsoft.com/office/drawing/2014/main" val="1656500957"/>
                    </a:ext>
                  </a:extLst>
                </a:gridCol>
                <a:gridCol w="4380914">
                  <a:extLst>
                    <a:ext uri="{9D8B030D-6E8A-4147-A177-3AD203B41FA5}">
                      <a16:colId xmlns:a16="http://schemas.microsoft.com/office/drawing/2014/main" val="375728831"/>
                    </a:ext>
                  </a:extLst>
                </a:gridCol>
              </a:tblGrid>
              <a:tr h="166187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prstClr val="black"/>
                          </a:solidFill>
                          <a:effectLst/>
                          <a:uLnTx/>
                          <a:uFillTx/>
                          <a:latin typeface="+mn-lt"/>
                          <a:ea typeface="+mn-ea"/>
                          <a:cs typeface="+mn-cs"/>
                        </a:rPr>
                        <a:t>Behavioural/physical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Increased heartbeat, tension, trembling</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Fidgeting, less eye contact</a:t>
                      </a:r>
                    </a:p>
                    <a:p>
                      <a:endParaRPr lang="en-GB" sz="1900" dirty="0"/>
                    </a:p>
                  </a:txBody>
                  <a:tcPr marL="95243" marR="95243" marT="47621" marB="47621">
                    <a:solidFill>
                      <a:schemeClr val="bg1">
                        <a:lumMod val="95000"/>
                      </a:schemeClr>
                    </a:solidFill>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prstClr val="black"/>
                          </a:solidFill>
                          <a:effectLst/>
                          <a:uLnTx/>
                          <a:uFillTx/>
                          <a:latin typeface="+mn-lt"/>
                          <a:ea typeface="+mn-ea"/>
                          <a:cs typeface="+mn-cs"/>
                        </a:rPr>
                        <a:t>Linguistic/cognitive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Proficiency and achievement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Forgetting what has been learned</a:t>
                      </a:r>
                    </a:p>
                    <a:p>
                      <a:endParaRPr lang="en-GB" sz="1900" dirty="0"/>
                    </a:p>
                  </a:txBody>
                  <a:tcPr marL="95243" marR="95243" marT="47621" marB="47621">
                    <a:solidFill>
                      <a:schemeClr val="bg1">
                        <a:lumMod val="95000"/>
                      </a:schemeClr>
                    </a:solidFill>
                  </a:tcPr>
                </a:tc>
                <a:extLst>
                  <a:ext uri="{0D108BD9-81ED-4DB2-BD59-A6C34878D82A}">
                    <a16:rowId xmlns:a16="http://schemas.microsoft.com/office/drawing/2014/main" val="498611338"/>
                  </a:ext>
                </a:extLst>
              </a:tr>
              <a:tr h="166187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prstClr val="black"/>
                          </a:solidFill>
                          <a:effectLst/>
                          <a:uLnTx/>
                          <a:uFillTx/>
                          <a:latin typeface="+mn-lt"/>
                          <a:ea typeface="+mn-ea"/>
                          <a:cs typeface="+mn-cs"/>
                        </a:rPr>
                        <a:t>Emotional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Insecurity, panic, worry, embarrassment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Procrastination, perfectionism </a:t>
                      </a:r>
                    </a:p>
                    <a:p>
                      <a:endParaRPr lang="en-GB" sz="1900" dirty="0"/>
                    </a:p>
                  </a:txBody>
                  <a:tcPr marL="95243" marR="95243" marT="47621" marB="47621">
                    <a:solidFill>
                      <a:schemeClr val="bg1">
                        <a:lumMod val="95000"/>
                      </a:schemeClr>
                    </a:solidFill>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prstClr val="black"/>
                          </a:solidFill>
                          <a:effectLst/>
                          <a:uLnTx/>
                          <a:uFillTx/>
                          <a:latin typeface="+mn-lt"/>
                          <a:ea typeface="+mn-ea"/>
                          <a:cs typeface="+mn-cs"/>
                        </a:rPr>
                        <a:t>Interactional/social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Less participation, silence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Limit social exchanges</a:t>
                      </a:r>
                    </a:p>
                    <a:p>
                      <a:endParaRPr lang="en-GB" sz="1900" dirty="0"/>
                    </a:p>
                  </a:txBody>
                  <a:tcPr marL="95243" marR="95243" marT="47621" marB="47621">
                    <a:solidFill>
                      <a:schemeClr val="bg1">
                        <a:lumMod val="95000"/>
                      </a:schemeClr>
                    </a:solidFill>
                  </a:tcPr>
                </a:tc>
                <a:extLst>
                  <a:ext uri="{0D108BD9-81ED-4DB2-BD59-A6C34878D82A}">
                    <a16:rowId xmlns:a16="http://schemas.microsoft.com/office/drawing/2014/main" val="1799696903"/>
                  </a:ext>
                </a:extLst>
              </a:tr>
            </a:tbl>
          </a:graphicData>
        </a:graphic>
      </p:graphicFrame>
    </p:spTree>
    <p:extLst>
      <p:ext uri="{BB962C8B-B14F-4D97-AF65-F5344CB8AC3E}">
        <p14:creationId xmlns:p14="http://schemas.microsoft.com/office/powerpoint/2010/main" val="364031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ext, newspaper&#10;&#10;Description automatically generated">
            <a:extLst>
              <a:ext uri="{FF2B5EF4-FFF2-40B4-BE49-F238E27FC236}">
                <a16:creationId xmlns:a16="http://schemas.microsoft.com/office/drawing/2014/main" id="{B4BA43C5-685F-4FA0-B1E0-35A7C95D35BE}"/>
              </a:ext>
            </a:extLst>
          </p:cNvPr>
          <p:cNvPicPr>
            <a:picLocks noChangeAspect="1"/>
          </p:cNvPicPr>
          <p:nvPr/>
        </p:nvPicPr>
        <p:blipFill rotWithShape="1">
          <a:blip r:embed="rId2">
            <a:extLst>
              <a:ext uri="{28A0092B-C50C-407E-A947-70E740481C1C}">
                <a14:useLocalDpi xmlns:a14="http://schemas.microsoft.com/office/drawing/2010/main" val="0"/>
              </a:ext>
            </a:extLst>
          </a:blip>
          <a:srcRect t="13961" r="9091" b="812"/>
          <a:stretch/>
        </p:blipFill>
        <p:spPr>
          <a:xfrm>
            <a:off x="-1" y="8399"/>
            <a:ext cx="12192000" cy="6857990"/>
          </a:xfrm>
          <a:prstGeom prst="rect">
            <a:avLst/>
          </a:prstGeom>
        </p:spPr>
      </p:pic>
      <p:sp>
        <p:nvSpPr>
          <p:cNvPr id="20" name="Freeform: Shape 1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7274" y="139941"/>
            <a:ext cx="4062643" cy="879788"/>
          </a:xfrm>
        </p:spPr>
        <p:txBody>
          <a:bodyPr>
            <a:normAutofit/>
          </a:bodyPr>
          <a:lstStyle/>
          <a:p>
            <a:r>
              <a:rPr lang="en-GB" sz="3600" b="1" u="sng" dirty="0"/>
              <a:t>Consequences  </a:t>
            </a:r>
          </a:p>
        </p:txBody>
      </p:sp>
      <p:sp>
        <p:nvSpPr>
          <p:cNvPr id="3" name="Content Placeholder 2"/>
          <p:cNvSpPr>
            <a:spLocks noGrp="1"/>
          </p:cNvSpPr>
          <p:nvPr>
            <p:ph idx="1"/>
          </p:nvPr>
        </p:nvSpPr>
        <p:spPr>
          <a:xfrm>
            <a:off x="520242" y="1203061"/>
            <a:ext cx="4062642" cy="4311047"/>
          </a:xfrm>
        </p:spPr>
        <p:txBody>
          <a:bodyPr anchor="t">
            <a:normAutofit lnSpcReduction="10000"/>
          </a:bodyPr>
          <a:lstStyle/>
          <a:p>
            <a:pPr>
              <a:buClr>
                <a:schemeClr val="accent5">
                  <a:lumMod val="50000"/>
                </a:schemeClr>
              </a:buClr>
              <a:buSzPct val="40000"/>
              <a:buFont typeface="Wingdings" panose="05000000000000000000" pitchFamily="2" charset="2"/>
              <a:buChar char="q"/>
            </a:pPr>
            <a:r>
              <a:rPr lang="en-GB" sz="2400" dirty="0"/>
              <a:t>Abandoning studies; </a:t>
            </a:r>
          </a:p>
          <a:p>
            <a:pPr>
              <a:buClr>
                <a:schemeClr val="accent5">
                  <a:lumMod val="50000"/>
                </a:schemeClr>
              </a:buClr>
              <a:buSzPct val="40000"/>
              <a:buFont typeface="Wingdings" panose="05000000000000000000" pitchFamily="2" charset="2"/>
              <a:buChar char="q"/>
            </a:pPr>
            <a:r>
              <a:rPr lang="en-GB" sz="2400" dirty="0"/>
              <a:t>Negative attitudes towards the target language; </a:t>
            </a:r>
          </a:p>
          <a:p>
            <a:pPr>
              <a:buClr>
                <a:schemeClr val="accent5">
                  <a:lumMod val="50000"/>
                </a:schemeClr>
              </a:buClr>
              <a:buSzPct val="40000"/>
              <a:buFont typeface="Wingdings" panose="05000000000000000000" pitchFamily="2" charset="2"/>
              <a:buChar char="q"/>
            </a:pPr>
            <a:r>
              <a:rPr lang="en-GB" sz="2400" dirty="0"/>
              <a:t>Low willingness to communicate; </a:t>
            </a:r>
          </a:p>
          <a:p>
            <a:pPr>
              <a:buClr>
                <a:schemeClr val="accent5">
                  <a:lumMod val="50000"/>
                </a:schemeClr>
              </a:buClr>
              <a:buSzPct val="40000"/>
              <a:buFont typeface="Wingdings" panose="05000000000000000000" pitchFamily="2" charset="2"/>
              <a:buChar char="q"/>
            </a:pPr>
            <a:r>
              <a:rPr lang="en-GB" sz="2400" dirty="0"/>
              <a:t>Tensions among learners; </a:t>
            </a:r>
          </a:p>
          <a:p>
            <a:pPr>
              <a:buClr>
                <a:schemeClr val="accent5">
                  <a:lumMod val="50000"/>
                </a:schemeClr>
              </a:buClr>
              <a:buSzPct val="40000"/>
              <a:buFont typeface="Wingdings" panose="05000000000000000000" pitchFamily="2" charset="2"/>
              <a:buChar char="q"/>
            </a:pPr>
            <a:r>
              <a:rPr lang="en-GB" sz="2400" dirty="0"/>
              <a:t>Self-doubts; </a:t>
            </a:r>
          </a:p>
          <a:p>
            <a:pPr>
              <a:buClr>
                <a:schemeClr val="accent5">
                  <a:lumMod val="50000"/>
                </a:schemeClr>
              </a:buClr>
              <a:buSzPct val="40000"/>
              <a:buFont typeface="Wingdings" panose="05000000000000000000" pitchFamily="2" charset="2"/>
              <a:buChar char="q"/>
            </a:pPr>
            <a:r>
              <a:rPr lang="en-GB" sz="2400" dirty="0"/>
              <a:t>Stifling learners’ enthusiasm and motivation.</a:t>
            </a:r>
          </a:p>
          <a:p>
            <a:pPr marL="0" indent="0">
              <a:buNone/>
            </a:pPr>
            <a:r>
              <a:rPr lang="en-GB" sz="2200" dirty="0"/>
              <a:t> </a:t>
            </a:r>
          </a:p>
          <a:p>
            <a:pPr marL="0" indent="0" algn="ctr">
              <a:buNone/>
            </a:pPr>
            <a:r>
              <a:rPr lang="en-GB" sz="1200" i="1" dirty="0"/>
              <a:t>(Gkonou, Daubney, &amp; </a:t>
            </a:r>
            <a:r>
              <a:rPr lang="en-GB" sz="1200" i="1" dirty="0" err="1"/>
              <a:t>Dewaele</a:t>
            </a:r>
            <a:r>
              <a:rPr lang="en-GB" sz="1200" i="1" dirty="0"/>
              <a:t>, 2017)</a:t>
            </a:r>
          </a:p>
        </p:txBody>
      </p:sp>
      <p:sp>
        <p:nvSpPr>
          <p:cNvPr id="4" name="Slide Number Placeholder 3"/>
          <p:cNvSpPr>
            <a:spLocks noGrp="1"/>
          </p:cNvSpPr>
          <p:nvPr>
            <p:ph type="sldNum" sz="quarter" idx="12"/>
          </p:nvPr>
        </p:nvSpPr>
        <p:spPr>
          <a:xfrm>
            <a:off x="11000232" y="6108192"/>
            <a:ext cx="548640" cy="548640"/>
          </a:xfrm>
          <a:prstGeom prst="ellipse">
            <a:avLst/>
          </a:prstGeom>
          <a:solidFill>
            <a:srgbClr val="4C303A"/>
          </a:solidFill>
        </p:spPr>
        <p:txBody>
          <a:bodyPr anchor="ctr">
            <a:normAutofit/>
          </a:bodyPr>
          <a:lstStyle/>
          <a:p>
            <a:pPr algn="ctr">
              <a:spcAft>
                <a:spcPts val="600"/>
              </a:spcAft>
            </a:pPr>
            <a:fld id="{4BF8B9A9-3F12-46A2-B238-14540B574D2D}" type="slidenum">
              <a:rPr lang="en-GB" sz="1500">
                <a:solidFill>
                  <a:srgbClr val="FFFFFF"/>
                </a:solidFill>
              </a:rPr>
              <a:pPr algn="ctr">
                <a:spcAft>
                  <a:spcPts val="600"/>
                </a:spcAft>
              </a:pPr>
              <a:t>15</a:t>
            </a:fld>
            <a:endParaRPr lang="en-GB" sz="1500">
              <a:solidFill>
                <a:srgbClr val="FFFFFF"/>
              </a:solidFill>
            </a:endParaRPr>
          </a:p>
        </p:txBody>
      </p:sp>
    </p:spTree>
    <p:extLst>
      <p:ext uri="{BB962C8B-B14F-4D97-AF65-F5344CB8AC3E}">
        <p14:creationId xmlns:p14="http://schemas.microsoft.com/office/powerpoint/2010/main" val="366751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B9B5-81F4-4C0B-AFDA-138F512FE226}"/>
              </a:ext>
            </a:extLst>
          </p:cNvPr>
          <p:cNvSpPr>
            <a:spLocks noGrp="1"/>
          </p:cNvSpPr>
          <p:nvPr>
            <p:ph type="title"/>
          </p:nvPr>
        </p:nvSpPr>
        <p:spPr>
          <a:xfrm>
            <a:off x="838200" y="365125"/>
            <a:ext cx="10515600" cy="1325563"/>
          </a:xfrm>
        </p:spPr>
        <p:txBody>
          <a:bodyPr>
            <a:normAutofit/>
          </a:bodyPr>
          <a:lstStyle/>
          <a:p>
            <a:pPr algn="ctr"/>
            <a:r>
              <a:rPr lang="en-GB" sz="4800" b="1" dirty="0">
                <a:effectLst>
                  <a:outerShdw blurRad="38100" dist="38100" dir="2700000" algn="tl">
                    <a:srgbClr val="000000">
                      <a:alpha val="43137"/>
                    </a:srgbClr>
                  </a:outerShdw>
                </a:effectLst>
              </a:rPr>
              <a:t>Studying anxiety</a:t>
            </a:r>
          </a:p>
        </p:txBody>
      </p:sp>
      <p:sp>
        <p:nvSpPr>
          <p:cNvPr id="4" name="Slide Number Placeholder 3">
            <a:extLst>
              <a:ext uri="{FF2B5EF4-FFF2-40B4-BE49-F238E27FC236}">
                <a16:creationId xmlns:a16="http://schemas.microsoft.com/office/drawing/2014/main" id="{525798E2-364C-4546-B68D-93B9DA9BD2C3}"/>
              </a:ext>
            </a:extLst>
          </p:cNvPr>
          <p:cNvSpPr>
            <a:spLocks noGrp="1"/>
          </p:cNvSpPr>
          <p:nvPr>
            <p:ph type="sldNum" sz="quarter" idx="12"/>
          </p:nvPr>
        </p:nvSpPr>
        <p:spPr>
          <a:xfrm>
            <a:off x="8610600" y="6356350"/>
            <a:ext cx="2743200" cy="365125"/>
          </a:xfrm>
        </p:spPr>
        <p:txBody>
          <a:bodyPr>
            <a:normAutofit/>
          </a:bodyPr>
          <a:lstStyle/>
          <a:p>
            <a:pPr>
              <a:spcAft>
                <a:spcPts val="600"/>
              </a:spcAft>
            </a:pPr>
            <a:fld id="{4BF8B9A9-3F12-46A2-B238-14540B574D2D}" type="slidenum">
              <a:rPr lang="en-GB" smtClean="0"/>
              <a:pPr>
                <a:spcAft>
                  <a:spcPts val="600"/>
                </a:spcAft>
              </a:pPr>
              <a:t>16</a:t>
            </a:fld>
            <a:endParaRPr lang="en-GB"/>
          </a:p>
        </p:txBody>
      </p:sp>
      <p:graphicFrame>
        <p:nvGraphicFramePr>
          <p:cNvPr id="6" name="Content Placeholder 2">
            <a:extLst>
              <a:ext uri="{FF2B5EF4-FFF2-40B4-BE49-F238E27FC236}">
                <a16:creationId xmlns:a16="http://schemas.microsoft.com/office/drawing/2014/main" id="{4CDFF286-B957-45AB-B9B6-89D8993BB575}"/>
              </a:ext>
            </a:extLst>
          </p:cNvPr>
          <p:cNvGraphicFramePr>
            <a:graphicFrameLocks noGrp="1"/>
          </p:cNvGraphicFramePr>
          <p:nvPr>
            <p:ph idx="1"/>
            <p:extLst>
              <p:ext uri="{D42A27DB-BD31-4B8C-83A1-F6EECF244321}">
                <p14:modId xmlns:p14="http://schemas.microsoft.com/office/powerpoint/2010/main" val="5821492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96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GB" sz="4800" b="1" dirty="0">
                <a:solidFill>
                  <a:srgbClr val="FFFFFF"/>
                </a:solidFill>
                <a:effectLst>
                  <a:outerShdw blurRad="38100" dist="38100" dir="2700000" algn="tl">
                    <a:srgbClr val="000000">
                      <a:alpha val="43137"/>
                    </a:srgbClr>
                  </a:outerShdw>
                </a:effectLst>
              </a:rPr>
              <a:t>An example from MYE</a:t>
            </a:r>
          </a:p>
        </p:txBody>
      </p:sp>
      <p:sp>
        <p:nvSpPr>
          <p:cNvPr id="4" name="Slide Number Placeholder 3"/>
          <p:cNvSpPr>
            <a:spLocks noGrp="1"/>
          </p:cNvSpPr>
          <p:nvPr>
            <p:ph type="sldNum" sz="quarter" idx="12"/>
          </p:nvPr>
        </p:nvSpPr>
        <p:spPr>
          <a:xfrm>
            <a:off x="10469880" y="320040"/>
            <a:ext cx="914400" cy="320040"/>
          </a:xfrm>
        </p:spPr>
        <p:txBody>
          <a:bodyPr>
            <a:normAutofit/>
          </a:bodyPr>
          <a:lstStyle/>
          <a:p>
            <a:pPr>
              <a:spcAft>
                <a:spcPts val="600"/>
              </a:spcAft>
            </a:pPr>
            <a:fld id="{677727CD-FA3B-47E3-B642-CFD0FF7C711E}" type="slidenum">
              <a:rPr lang="en-GB">
                <a:solidFill>
                  <a:schemeClr val="tx1">
                    <a:lumMod val="50000"/>
                    <a:lumOff val="50000"/>
                  </a:schemeClr>
                </a:solidFill>
              </a:rPr>
              <a:pPr>
                <a:spcAft>
                  <a:spcPts val="600"/>
                </a:spcAft>
              </a:pPr>
              <a:t>17</a:t>
            </a:fld>
            <a:endParaRPr lang="en-GB">
              <a:solidFill>
                <a:schemeClr val="tx1">
                  <a:lumMod val="50000"/>
                  <a:lumOff val="50000"/>
                </a:schemeClr>
              </a:solidFill>
            </a:endParaRPr>
          </a:p>
        </p:txBody>
      </p:sp>
      <p:sp>
        <p:nvSpPr>
          <p:cNvPr id="3" name="Content Placeholder 2"/>
          <p:cNvSpPr>
            <a:spLocks noGrp="1"/>
          </p:cNvSpPr>
          <p:nvPr>
            <p:ph idx="1"/>
          </p:nvPr>
        </p:nvSpPr>
        <p:spPr>
          <a:xfrm>
            <a:off x="5120640" y="804672"/>
            <a:ext cx="6281928" cy="5248656"/>
          </a:xfrm>
        </p:spPr>
        <p:txBody>
          <a:bodyPr anchor="ctr">
            <a:noAutofit/>
          </a:bodyPr>
          <a:lstStyle/>
          <a:p>
            <a:pPr marL="0" indent="0">
              <a:buNone/>
            </a:pPr>
            <a:r>
              <a:rPr lang="en-GB" sz="2600" dirty="0"/>
              <a:t>Scenario 1: </a:t>
            </a:r>
            <a:r>
              <a:rPr lang="en-GB" sz="2600" i="1" dirty="0"/>
              <a:t>The teacher assigns an essay writing task in class and allows 60 minutes for completion of the task. After a couple of minutes, you notice that your classmates have already started writing while you still work on the outline of your essay.</a:t>
            </a:r>
          </a:p>
          <a:p>
            <a:pPr marL="0" indent="0">
              <a:buNone/>
            </a:pPr>
            <a:endParaRPr lang="en-GB" sz="2600" i="1" dirty="0"/>
          </a:p>
          <a:p>
            <a:pPr marL="731520" lvl="1" indent="-457200">
              <a:buFont typeface="+mj-lt"/>
              <a:buAutoNum type="arabicPeriod"/>
            </a:pPr>
            <a:r>
              <a:rPr lang="en-GB" dirty="0"/>
              <a:t>What kind of emotions would you experience in this situation? (Circle the appropriate letter.)</a:t>
            </a:r>
          </a:p>
          <a:p>
            <a:pPr marL="1097280" lvl="2" indent="-457200">
              <a:buFont typeface="+mj-lt"/>
              <a:buAutoNum type="alphaLcPeriod"/>
            </a:pPr>
            <a:r>
              <a:rPr lang="en-GB" sz="2400" dirty="0"/>
              <a:t>Positive</a:t>
            </a:r>
          </a:p>
          <a:p>
            <a:pPr marL="1097280" lvl="2" indent="-457200">
              <a:buFont typeface="+mj-lt"/>
              <a:buAutoNum type="alphaLcPeriod"/>
            </a:pPr>
            <a:r>
              <a:rPr lang="en-GB" sz="2400" dirty="0"/>
              <a:t>Negative</a:t>
            </a:r>
          </a:p>
          <a:p>
            <a:pPr marL="731520" lvl="1" indent="-457200">
              <a:buFont typeface="+mj-lt"/>
              <a:buAutoNum type="arabicPeriod"/>
            </a:pPr>
            <a:r>
              <a:rPr lang="en-GB" dirty="0"/>
              <a:t>Please name the emotions (one or more) you would feel in this situation. (maximum 10 words)</a:t>
            </a:r>
          </a:p>
        </p:txBody>
      </p:sp>
    </p:spTree>
    <p:extLst>
      <p:ext uri="{BB962C8B-B14F-4D97-AF65-F5344CB8AC3E}">
        <p14:creationId xmlns:p14="http://schemas.microsoft.com/office/powerpoint/2010/main" val="188744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9345"/>
            <a:ext cx="10515600" cy="4717618"/>
          </a:xfrm>
        </p:spPr>
        <p:txBody>
          <a:bodyPr>
            <a:normAutofit/>
          </a:bodyPr>
          <a:lstStyle/>
          <a:p>
            <a:pPr marL="731520" lvl="1" indent="-457200">
              <a:buFont typeface="+mj-lt"/>
              <a:buAutoNum type="arabicPeriod" startAt="3"/>
            </a:pPr>
            <a:r>
              <a:rPr lang="en-GB" dirty="0"/>
              <a:t>What would you do in order to manage these emotions in this situation? (maximum 50 words)</a:t>
            </a:r>
          </a:p>
          <a:p>
            <a:pPr marL="274320" lvl="1" indent="0">
              <a:buNone/>
            </a:pPr>
            <a:endParaRPr lang="en-GB"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a:xfrm>
            <a:off x="8610600" y="6356350"/>
            <a:ext cx="2743200" cy="365125"/>
          </a:xfrm>
        </p:spPr>
        <p:txBody>
          <a:bodyPr/>
          <a:lstStyle/>
          <a:p>
            <a:fld id="{677727CD-FA3B-47E3-B642-CFD0FF7C711E}" type="slidenum">
              <a:rPr lang="en-GB" smtClean="0"/>
              <a:pPr/>
              <a:t>18</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170005356"/>
              </p:ext>
            </p:extLst>
          </p:nvPr>
        </p:nvGraphicFramePr>
        <p:xfrm>
          <a:off x="3143672" y="2636912"/>
          <a:ext cx="6096000" cy="2651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936104">
                <a:tc>
                  <a:txBody>
                    <a:bodyPr/>
                    <a:lstStyle/>
                    <a:p>
                      <a:r>
                        <a:rPr lang="en-GB"/>
                        <a:t>What would you do to </a:t>
                      </a:r>
                      <a:r>
                        <a:rPr lang="en-GB" i="1"/>
                        <a:t>increase any positive emotions</a:t>
                      </a:r>
                      <a:r>
                        <a:rPr lang="en-GB"/>
                        <a:t> in this situation?</a:t>
                      </a:r>
                    </a:p>
                    <a:p>
                      <a:endParaRPr lang="en-GB" dirty="0"/>
                    </a:p>
                  </a:txBody>
                  <a:tcPr/>
                </a:tc>
                <a:tc>
                  <a:txBody>
                    <a:bodyPr/>
                    <a:lstStyle/>
                    <a:p>
                      <a:r>
                        <a:rPr lang="en-GB"/>
                        <a:t>What would you to do </a:t>
                      </a:r>
                      <a:r>
                        <a:rPr lang="en-GB" i="1"/>
                        <a:t>handle any negative emotions</a:t>
                      </a:r>
                      <a:r>
                        <a:rPr lang="en-GB"/>
                        <a:t> in this situation?</a:t>
                      </a:r>
                    </a:p>
                    <a:p>
                      <a:endParaRPr lang="en-GB" dirty="0"/>
                    </a:p>
                  </a:txBody>
                  <a:tcPr/>
                </a:tc>
                <a:extLst>
                  <a:ext uri="{0D108BD9-81ED-4DB2-BD59-A6C34878D82A}">
                    <a16:rowId xmlns:a16="http://schemas.microsoft.com/office/drawing/2014/main" val="10000"/>
                  </a:ext>
                </a:extLst>
              </a:tr>
              <a:tr h="0">
                <a:tc>
                  <a:txBody>
                    <a:bodyPr/>
                    <a:lstStyle/>
                    <a:p>
                      <a:endParaRPr lang="en-GB"/>
                    </a:p>
                    <a:p>
                      <a:endParaRPr lang="en-GB"/>
                    </a:p>
                    <a:p>
                      <a:endParaRPr lang="en-GB"/>
                    </a:p>
                    <a:p>
                      <a:endParaRPr lang="en-GB"/>
                    </a:p>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481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GB" sz="4800" b="1" dirty="0">
                <a:solidFill>
                  <a:srgbClr val="FFFFFF"/>
                </a:solidFill>
                <a:effectLst>
                  <a:outerShdw blurRad="38100" dist="38100" dir="2700000" algn="tl">
                    <a:srgbClr val="000000">
                      <a:alpha val="43137"/>
                    </a:srgbClr>
                  </a:outerShdw>
                </a:effectLst>
              </a:rPr>
              <a:t>An example from MYE</a:t>
            </a:r>
          </a:p>
        </p:txBody>
      </p:sp>
      <p:sp>
        <p:nvSpPr>
          <p:cNvPr id="4" name="Slide Number Placeholder 3"/>
          <p:cNvSpPr>
            <a:spLocks noGrp="1"/>
          </p:cNvSpPr>
          <p:nvPr>
            <p:ph type="sldNum" sz="quarter" idx="12"/>
          </p:nvPr>
        </p:nvSpPr>
        <p:spPr>
          <a:xfrm>
            <a:off x="10469880" y="320040"/>
            <a:ext cx="914400" cy="320040"/>
          </a:xfrm>
        </p:spPr>
        <p:txBody>
          <a:bodyPr>
            <a:normAutofit/>
          </a:bodyPr>
          <a:lstStyle/>
          <a:p>
            <a:pPr>
              <a:spcAft>
                <a:spcPts val="600"/>
              </a:spcAft>
            </a:pPr>
            <a:fld id="{677727CD-FA3B-47E3-B642-CFD0FF7C711E}" type="slidenum">
              <a:rPr lang="en-GB">
                <a:solidFill>
                  <a:schemeClr val="tx1">
                    <a:lumMod val="50000"/>
                    <a:lumOff val="50000"/>
                  </a:schemeClr>
                </a:solidFill>
              </a:rPr>
              <a:pPr>
                <a:spcAft>
                  <a:spcPts val="600"/>
                </a:spcAft>
              </a:pPr>
              <a:t>19</a:t>
            </a:fld>
            <a:endParaRPr lang="en-GB">
              <a:solidFill>
                <a:schemeClr val="tx1">
                  <a:lumMod val="50000"/>
                  <a:lumOff val="50000"/>
                </a:schemeClr>
              </a:solidFill>
            </a:endParaRPr>
          </a:p>
        </p:txBody>
      </p:sp>
      <p:sp>
        <p:nvSpPr>
          <p:cNvPr id="3" name="Content Placeholder 2"/>
          <p:cNvSpPr>
            <a:spLocks noGrp="1"/>
          </p:cNvSpPr>
          <p:nvPr>
            <p:ph idx="1"/>
          </p:nvPr>
        </p:nvSpPr>
        <p:spPr>
          <a:xfrm>
            <a:off x="5120640" y="804672"/>
            <a:ext cx="6281928" cy="5248656"/>
          </a:xfrm>
        </p:spPr>
        <p:txBody>
          <a:bodyPr anchor="ctr">
            <a:normAutofit/>
          </a:bodyPr>
          <a:lstStyle/>
          <a:p>
            <a:pPr marL="731520" lvl="1" indent="-457200">
              <a:buFont typeface="+mj-lt"/>
              <a:buAutoNum type="arabicPeriod" startAt="4"/>
            </a:pPr>
            <a:r>
              <a:rPr lang="en-GB" sz="2000" dirty="0"/>
              <a:t>Have you ever encountered this situation or something like it? (Circle the appropriate letter.)</a:t>
            </a:r>
          </a:p>
          <a:p>
            <a:pPr marL="1097280" lvl="2" indent="-457200">
              <a:buFont typeface="+mj-lt"/>
              <a:buAutoNum type="alphaLcPeriod"/>
            </a:pPr>
            <a:r>
              <a:rPr lang="en-GB" dirty="0"/>
              <a:t>Yes</a:t>
            </a:r>
          </a:p>
          <a:p>
            <a:pPr marL="1097280" lvl="2" indent="-457200">
              <a:buFont typeface="+mj-lt"/>
              <a:buAutoNum type="alphaLcPeriod"/>
            </a:pPr>
            <a:r>
              <a:rPr lang="en-GB" dirty="0"/>
              <a:t>No</a:t>
            </a:r>
          </a:p>
          <a:p>
            <a:pPr marL="731520" lvl="1" indent="-457200">
              <a:buFont typeface="+mj-lt"/>
              <a:buAutoNum type="arabicPeriod" startAt="4"/>
            </a:pPr>
            <a:r>
              <a:rPr lang="en-GB" sz="2000" dirty="0"/>
              <a:t>If the answer to #4 is yes (that is, you encountered this situation or something like it before), and if your teacher helped you, circle the appropriate letter below.</a:t>
            </a:r>
          </a:p>
          <a:p>
            <a:pPr lvl="2" indent="-457200">
              <a:buFont typeface="+mj-lt"/>
              <a:buAutoNum type="alphaLcPeriod"/>
            </a:pPr>
            <a:r>
              <a:rPr lang="en-GB" dirty="0"/>
              <a:t>My teacher (current or past) tried to teach me how to manage my emotions in this situation, and it was successful. </a:t>
            </a:r>
          </a:p>
          <a:p>
            <a:pPr lvl="2" indent="-457200">
              <a:buFont typeface="+mj-lt"/>
              <a:buAutoNum type="alphaLcPeriod"/>
            </a:pPr>
            <a:r>
              <a:rPr lang="en-GB" dirty="0"/>
              <a:t>My teacher tried to teach me how to manage my emotions in this situation, but it was not successful.</a:t>
            </a:r>
          </a:p>
          <a:p>
            <a:pPr marL="731520" lvl="1" indent="-457200">
              <a:buFont typeface="+mj-lt"/>
              <a:buAutoNum type="arabicPeriod" startAt="4"/>
            </a:pPr>
            <a:r>
              <a:rPr lang="en-GB" sz="2000" dirty="0"/>
              <a:t>If your teacher tried to teach you to manage your emotions in this situation, how did he or she teach you to do this? (maximum 30 words)</a:t>
            </a:r>
          </a:p>
          <a:p>
            <a:endParaRPr lang="en-GB" sz="2000" dirty="0"/>
          </a:p>
        </p:txBody>
      </p:sp>
    </p:spTree>
    <p:extLst>
      <p:ext uri="{BB962C8B-B14F-4D97-AF65-F5344CB8AC3E}">
        <p14:creationId xmlns:p14="http://schemas.microsoft.com/office/powerpoint/2010/main" val="281508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0C62-D6BB-4CD8-893C-A47887CECEDA}"/>
              </a:ext>
            </a:extLst>
          </p:cNvPr>
          <p:cNvSpPr>
            <a:spLocks noGrp="1"/>
          </p:cNvSpPr>
          <p:nvPr>
            <p:ph type="title"/>
          </p:nvPr>
        </p:nvSpPr>
        <p:spPr>
          <a:xfrm>
            <a:off x="838200" y="365125"/>
            <a:ext cx="10515600" cy="1325563"/>
          </a:xfrm>
          <a:effectLst>
            <a:outerShdw blurRad="50800" dist="38100" dir="5400000" algn="t" rotWithShape="0">
              <a:prstClr val="black">
                <a:alpha val="40000"/>
              </a:prstClr>
            </a:outerShdw>
          </a:effectLst>
        </p:spPr>
        <p:txBody>
          <a:bodyPr>
            <a:normAutofit/>
          </a:bodyPr>
          <a:lstStyle/>
          <a:p>
            <a:pPr algn="ctr"/>
            <a:r>
              <a:rPr lang="en-GB" b="1" u="sng" dirty="0"/>
              <a:t>Workshop outline </a:t>
            </a:r>
          </a:p>
        </p:txBody>
      </p:sp>
      <p:graphicFrame>
        <p:nvGraphicFramePr>
          <p:cNvPr id="6" name="Content Placeholder 2">
            <a:extLst>
              <a:ext uri="{FF2B5EF4-FFF2-40B4-BE49-F238E27FC236}">
                <a16:creationId xmlns:a16="http://schemas.microsoft.com/office/drawing/2014/main" id="{611A2813-AEA1-45A0-B47C-A46828907D1A}"/>
              </a:ext>
            </a:extLst>
          </p:cNvPr>
          <p:cNvGraphicFramePr>
            <a:graphicFrameLocks noGrp="1"/>
          </p:cNvGraphicFramePr>
          <p:nvPr>
            <p:ph idx="1"/>
            <p:extLst>
              <p:ext uri="{D42A27DB-BD31-4B8C-83A1-F6EECF244321}">
                <p14:modId xmlns:p14="http://schemas.microsoft.com/office/powerpoint/2010/main" val="19673273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4BF8B9A9-3F12-46A2-B238-14540B574D2D}" type="slidenum">
              <a:rPr lang="en-GB" smtClean="0"/>
              <a:pPr>
                <a:spcAft>
                  <a:spcPts val="600"/>
                </a:spcAft>
              </a:pPr>
              <a:t>2</a:t>
            </a:fld>
            <a:endParaRPr lang="en-GB"/>
          </a:p>
        </p:txBody>
      </p:sp>
    </p:spTree>
    <p:extLst>
      <p:ext uri="{BB962C8B-B14F-4D97-AF65-F5344CB8AC3E}">
        <p14:creationId xmlns:p14="http://schemas.microsoft.com/office/powerpoint/2010/main" val="14345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GB" sz="4800" b="1" dirty="0">
                <a:solidFill>
                  <a:srgbClr val="FFFFFF"/>
                </a:solidFill>
                <a:effectLst>
                  <a:outerShdw blurRad="38100" dist="38100" dir="2700000" algn="tl">
                    <a:srgbClr val="000000">
                      <a:alpha val="43137"/>
                    </a:srgbClr>
                  </a:outerShdw>
                </a:effectLst>
              </a:rPr>
              <a:t>An example from MYE</a:t>
            </a:r>
          </a:p>
        </p:txBody>
      </p:sp>
      <p:sp>
        <p:nvSpPr>
          <p:cNvPr id="4" name="Slide Number Placeholder 3"/>
          <p:cNvSpPr>
            <a:spLocks noGrp="1"/>
          </p:cNvSpPr>
          <p:nvPr>
            <p:ph type="sldNum" sz="quarter" idx="12"/>
          </p:nvPr>
        </p:nvSpPr>
        <p:spPr>
          <a:xfrm>
            <a:off x="10469880" y="320040"/>
            <a:ext cx="914400" cy="320040"/>
          </a:xfrm>
        </p:spPr>
        <p:txBody>
          <a:bodyPr>
            <a:normAutofit/>
          </a:bodyPr>
          <a:lstStyle/>
          <a:p>
            <a:pPr>
              <a:spcAft>
                <a:spcPts val="600"/>
              </a:spcAft>
            </a:pPr>
            <a:fld id="{677727CD-FA3B-47E3-B642-CFD0FF7C711E}" type="slidenum">
              <a:rPr lang="en-GB">
                <a:solidFill>
                  <a:schemeClr val="tx1">
                    <a:lumMod val="50000"/>
                    <a:lumOff val="50000"/>
                  </a:schemeClr>
                </a:solidFill>
              </a:rPr>
              <a:pPr>
                <a:spcAft>
                  <a:spcPts val="600"/>
                </a:spcAft>
              </a:pPr>
              <a:t>20</a:t>
            </a:fld>
            <a:endParaRPr lang="en-GB">
              <a:solidFill>
                <a:schemeClr val="tx1">
                  <a:lumMod val="50000"/>
                  <a:lumOff val="50000"/>
                </a:schemeClr>
              </a:solidFill>
            </a:endParaRPr>
          </a:p>
        </p:txBody>
      </p:sp>
      <p:sp>
        <p:nvSpPr>
          <p:cNvPr id="3" name="Content Placeholder 2"/>
          <p:cNvSpPr>
            <a:spLocks noGrp="1"/>
          </p:cNvSpPr>
          <p:nvPr>
            <p:ph idx="1"/>
          </p:nvPr>
        </p:nvSpPr>
        <p:spPr>
          <a:xfrm>
            <a:off x="5120640" y="552451"/>
            <a:ext cx="6281928" cy="5839113"/>
          </a:xfrm>
        </p:spPr>
        <p:txBody>
          <a:bodyPr anchor="ctr">
            <a:normAutofit/>
          </a:bodyPr>
          <a:lstStyle/>
          <a:p>
            <a:pPr marL="731520" lvl="1" indent="-457200">
              <a:buFont typeface="+mj-lt"/>
              <a:buAutoNum type="arabicPeriod" startAt="7"/>
            </a:pPr>
            <a:r>
              <a:rPr lang="en-GB" sz="2300" dirty="0"/>
              <a:t>If the answer to #4 is yes (that is, you encountered this situation or something like it before), and if you did not have help from a teacher, circle the appropriate letter below.</a:t>
            </a:r>
          </a:p>
          <a:p>
            <a:pPr lvl="2" indent="-457200">
              <a:buFont typeface="+mj-lt"/>
              <a:buAutoNum type="alphaLcPeriod"/>
            </a:pPr>
            <a:r>
              <a:rPr lang="en-GB" sz="2300" dirty="0"/>
              <a:t>I </a:t>
            </a:r>
            <a:r>
              <a:rPr lang="en-GB" sz="2300" i="1" dirty="0"/>
              <a:t>consciously</a:t>
            </a:r>
            <a:r>
              <a:rPr lang="en-GB" sz="2300" dirty="0"/>
              <a:t> tried to manage my emotions in this situation, and it was successful.</a:t>
            </a:r>
          </a:p>
          <a:p>
            <a:pPr lvl="2" indent="-457200">
              <a:buFont typeface="+mj-lt"/>
              <a:buAutoNum type="alphaLcPeriod"/>
            </a:pPr>
            <a:r>
              <a:rPr lang="en-GB" sz="2300" dirty="0"/>
              <a:t>I </a:t>
            </a:r>
            <a:r>
              <a:rPr lang="en-GB" sz="2300" i="1" dirty="0"/>
              <a:t>consciously</a:t>
            </a:r>
            <a:r>
              <a:rPr lang="en-GB" sz="2300" dirty="0"/>
              <a:t> tried to manage my emotions in this situation, but it was not successful.</a:t>
            </a:r>
          </a:p>
          <a:p>
            <a:pPr lvl="2" indent="-457200">
              <a:buFont typeface="+mj-lt"/>
              <a:buAutoNum type="alphaLcPeriod"/>
            </a:pPr>
            <a:r>
              <a:rPr lang="en-GB" sz="2300" dirty="0"/>
              <a:t>I was </a:t>
            </a:r>
            <a:r>
              <a:rPr lang="en-GB" sz="2300" i="1" dirty="0"/>
              <a:t>not conscious enough </a:t>
            </a:r>
            <a:r>
              <a:rPr lang="en-GB" sz="2300" dirty="0"/>
              <a:t>of my emotions in the situation and therefore could not manage my emotions.</a:t>
            </a:r>
          </a:p>
          <a:p>
            <a:pPr marL="731520" lvl="1" indent="-457200">
              <a:buFont typeface="+mj-lt"/>
              <a:buAutoNum type="arabicPeriod" startAt="7"/>
            </a:pPr>
            <a:r>
              <a:rPr lang="en-GB" sz="2300" dirty="0"/>
              <a:t>If you tried to manage your emotions in this situation, how did you do so? (maximum 30 words)</a:t>
            </a:r>
          </a:p>
          <a:p>
            <a:endParaRPr lang="en-GB" sz="2000" dirty="0"/>
          </a:p>
        </p:txBody>
      </p:sp>
    </p:spTree>
    <p:extLst>
      <p:ext uri="{BB962C8B-B14F-4D97-AF65-F5344CB8AC3E}">
        <p14:creationId xmlns:p14="http://schemas.microsoft.com/office/powerpoint/2010/main" val="224949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GB" sz="4800" b="1" dirty="0">
                <a:solidFill>
                  <a:srgbClr val="FFFFFF"/>
                </a:solidFill>
                <a:effectLst>
                  <a:outerShdw blurRad="38100" dist="38100" dir="2700000" algn="tl">
                    <a:srgbClr val="000000">
                      <a:alpha val="43137"/>
                    </a:srgbClr>
                  </a:outerShdw>
                </a:effectLst>
              </a:rPr>
              <a:t>More examples of scenarios</a:t>
            </a:r>
          </a:p>
        </p:txBody>
      </p:sp>
      <p:sp>
        <p:nvSpPr>
          <p:cNvPr id="4" name="Slide Number Placeholder 3"/>
          <p:cNvSpPr>
            <a:spLocks noGrp="1"/>
          </p:cNvSpPr>
          <p:nvPr>
            <p:ph type="sldNum" sz="quarter" idx="12"/>
          </p:nvPr>
        </p:nvSpPr>
        <p:spPr>
          <a:xfrm>
            <a:off x="10469880" y="320040"/>
            <a:ext cx="914400" cy="320040"/>
          </a:xfrm>
        </p:spPr>
        <p:txBody>
          <a:bodyPr>
            <a:normAutofit/>
          </a:bodyPr>
          <a:lstStyle/>
          <a:p>
            <a:pPr>
              <a:spcAft>
                <a:spcPts val="600"/>
              </a:spcAft>
            </a:pPr>
            <a:fld id="{677727CD-FA3B-47E3-B642-CFD0FF7C711E}" type="slidenum">
              <a:rPr lang="en-GB">
                <a:solidFill>
                  <a:schemeClr val="tx1">
                    <a:lumMod val="50000"/>
                    <a:lumOff val="50000"/>
                  </a:schemeClr>
                </a:solidFill>
              </a:rPr>
              <a:pPr>
                <a:spcAft>
                  <a:spcPts val="600"/>
                </a:spcAft>
              </a:pPr>
              <a:t>21</a:t>
            </a:fld>
            <a:endParaRPr lang="en-GB">
              <a:solidFill>
                <a:schemeClr val="tx1">
                  <a:lumMod val="50000"/>
                  <a:lumOff val="50000"/>
                </a:schemeClr>
              </a:solidFill>
            </a:endParaRPr>
          </a:p>
        </p:txBody>
      </p:sp>
      <p:sp>
        <p:nvSpPr>
          <p:cNvPr id="3" name="Content Placeholder 2"/>
          <p:cNvSpPr>
            <a:spLocks noGrp="1"/>
          </p:cNvSpPr>
          <p:nvPr>
            <p:ph idx="1"/>
          </p:nvPr>
        </p:nvSpPr>
        <p:spPr>
          <a:xfrm>
            <a:off x="5120640" y="804671"/>
            <a:ext cx="6281928" cy="5503849"/>
          </a:xfrm>
        </p:spPr>
        <p:txBody>
          <a:bodyPr anchor="ctr">
            <a:normAutofit/>
          </a:bodyPr>
          <a:lstStyle/>
          <a:p>
            <a:r>
              <a:rPr lang="en-GB" sz="2400" dirty="0"/>
              <a:t>Scenario 2: </a:t>
            </a:r>
            <a:r>
              <a:rPr lang="en-GB" sz="2400" i="1" dirty="0"/>
              <a:t>You make a mistake during a classroom oral activity. Your teacher corrects you in front of the class.</a:t>
            </a:r>
          </a:p>
          <a:p>
            <a:endParaRPr lang="en-GB" sz="2400" i="1" dirty="0"/>
          </a:p>
          <a:p>
            <a:r>
              <a:rPr lang="en-GB" sz="2400" dirty="0"/>
              <a:t>Scenario 3: </a:t>
            </a:r>
            <a:r>
              <a:rPr lang="en-GB" sz="2400" i="1" dirty="0"/>
              <a:t>You make a mistake during a classroom oral activity. One of your classmates corrects you in front of the class.</a:t>
            </a:r>
          </a:p>
          <a:p>
            <a:endParaRPr lang="en-GB" sz="2400" i="1" dirty="0"/>
          </a:p>
          <a:p>
            <a:r>
              <a:rPr lang="en-GB" sz="2400" dirty="0"/>
              <a:t>Scenario 7: </a:t>
            </a:r>
            <a:r>
              <a:rPr lang="en-GB" sz="2400" i="1" dirty="0"/>
              <a:t>Your teacher divides the class into groups of four. The task is to create a poster on the topic of bilingualism and present it to the rest of the class at the end of the week. You do not know one of the group members very well (i.e. you have never spoken outside class).</a:t>
            </a:r>
          </a:p>
        </p:txBody>
      </p:sp>
    </p:spTree>
    <p:extLst>
      <p:ext uri="{BB962C8B-B14F-4D97-AF65-F5344CB8AC3E}">
        <p14:creationId xmlns:p14="http://schemas.microsoft.com/office/powerpoint/2010/main" val="67028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7203203-9CDA-4979-A50F-A78423E3B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76" y="185737"/>
            <a:ext cx="1230185" cy="1229415"/>
          </a:xfrm>
          <a:prstGeom prst="rect">
            <a:avLst/>
          </a:prstGeom>
        </p:spPr>
      </p:pic>
      <p:sp>
        <p:nvSpPr>
          <p:cNvPr id="2" name="Title 1"/>
          <p:cNvSpPr>
            <a:spLocks noGrp="1"/>
          </p:cNvSpPr>
          <p:nvPr>
            <p:ph type="title"/>
          </p:nvPr>
        </p:nvSpPr>
        <p:spPr>
          <a:xfrm>
            <a:off x="1913468" y="365125"/>
            <a:ext cx="8681827" cy="1325563"/>
          </a:xfrm>
          <a:effectLst>
            <a:outerShdw blurRad="50800" dist="38100" dir="5400000" algn="t" rotWithShape="0">
              <a:prstClr val="black">
                <a:alpha val="40000"/>
              </a:prstClr>
            </a:outerShdw>
          </a:effectLst>
        </p:spPr>
        <p:txBody>
          <a:bodyPr>
            <a:normAutofit/>
          </a:bodyPr>
          <a:lstStyle/>
          <a:p>
            <a:pPr algn="ctr"/>
            <a:r>
              <a:rPr lang="en-GB" b="1" dirty="0"/>
              <a:t>Conclusion </a:t>
            </a:r>
          </a:p>
        </p:txBody>
      </p:sp>
      <p:sp>
        <p:nvSpPr>
          <p:cNvPr id="3" name="Content Placeholder 2"/>
          <p:cNvSpPr>
            <a:spLocks noGrp="1"/>
          </p:cNvSpPr>
          <p:nvPr>
            <p:ph idx="1"/>
          </p:nvPr>
        </p:nvSpPr>
        <p:spPr>
          <a:xfrm>
            <a:off x="838200" y="1979801"/>
            <a:ext cx="10515600" cy="4197161"/>
          </a:xfrm>
        </p:spPr>
        <p:txBody>
          <a:bodyPr anchor="ctr">
            <a:normAutofit/>
          </a:bodyPr>
          <a:lstStyle/>
          <a:p>
            <a:pPr>
              <a:lnSpc>
                <a:spcPct val="150000"/>
              </a:lnSpc>
            </a:pPr>
            <a:r>
              <a:rPr lang="en-GB" sz="3200" dirty="0"/>
              <a:t>Language learner anxiety is multidimensional. </a:t>
            </a:r>
          </a:p>
          <a:p>
            <a:pPr>
              <a:lnSpc>
                <a:spcPct val="150000"/>
              </a:lnSpc>
            </a:pPr>
            <a:r>
              <a:rPr lang="en-GB" sz="3200" dirty="0"/>
              <a:t>Research could help towards identifying the nature of anxiety.  </a:t>
            </a:r>
          </a:p>
          <a:p>
            <a:pPr>
              <a:lnSpc>
                <a:spcPct val="150000"/>
              </a:lnSpc>
            </a:pPr>
            <a:r>
              <a:rPr lang="en-US" sz="3200" dirty="0"/>
              <a:t>Language learning as an enjoyable and lifelong experience! </a:t>
            </a:r>
            <a:endParaRPr lang="en-GB" sz="3200" dirty="0"/>
          </a:p>
          <a:p>
            <a:endParaRPr lang="en-GB"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4BF8B9A9-3F12-46A2-B238-14540B574D2D}" type="slidenum">
              <a:rPr lang="en-GB" smtClean="0"/>
              <a:pPr>
                <a:spcAft>
                  <a:spcPts val="600"/>
                </a:spcAft>
              </a:pPr>
              <a:t>22</a:t>
            </a:fld>
            <a:endParaRPr lang="en-GB"/>
          </a:p>
        </p:txBody>
      </p:sp>
      <p:cxnSp>
        <p:nvCxnSpPr>
          <p:cNvPr id="6" name="Straight Connector 5">
            <a:extLst>
              <a:ext uri="{FF2B5EF4-FFF2-40B4-BE49-F238E27FC236}">
                <a16:creationId xmlns:a16="http://schemas.microsoft.com/office/drawing/2014/main" id="{58F59D56-7DDD-4075-9350-EDE9EBBCF0EA}"/>
              </a:ext>
            </a:extLst>
          </p:cNvPr>
          <p:cNvCxnSpPr/>
          <p:nvPr/>
        </p:nvCxnSpPr>
        <p:spPr>
          <a:xfrm>
            <a:off x="2239861" y="1409350"/>
            <a:ext cx="90097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58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6" name="Grafik 4" descr="thank-you.jpg">
            <a:extLst>
              <a:ext uri="{FF2B5EF4-FFF2-40B4-BE49-F238E27FC236}">
                <a16:creationId xmlns:a16="http://schemas.microsoft.com/office/drawing/2014/main" id="{66E0A0A0-2F4D-43AA-A8D0-0DAD070CE74D}"/>
              </a:ext>
            </a:extLst>
          </p:cNvPr>
          <p:cNvPicPr>
            <a:picLocks noChangeAspect="1"/>
          </p:cNvPicPr>
          <p:nvPr/>
        </p:nvPicPr>
        <p:blipFill>
          <a:blip r:embed="rId2" cstate="screen"/>
          <a:srcRect/>
          <a:stretch>
            <a:fillRect/>
          </a:stretch>
        </p:blipFill>
        <p:spPr>
          <a:xfrm>
            <a:off x="890887" y="1791049"/>
            <a:ext cx="5118599" cy="1637951"/>
          </a:xfrm>
          <a:prstGeom prst="rect">
            <a:avLst/>
          </a:prstGeom>
        </p:spPr>
      </p:pic>
      <p:sp>
        <p:nvSpPr>
          <p:cNvPr id="3" name="Content Placeholder 2"/>
          <p:cNvSpPr>
            <a:spLocks noGrp="1"/>
          </p:cNvSpPr>
          <p:nvPr>
            <p:ph idx="1"/>
          </p:nvPr>
        </p:nvSpPr>
        <p:spPr>
          <a:xfrm>
            <a:off x="6493079" y="943206"/>
            <a:ext cx="4861627" cy="4020458"/>
          </a:xfrm>
        </p:spPr>
        <p:txBody>
          <a:bodyPr anchor="ctr">
            <a:normAutofit/>
          </a:bodyPr>
          <a:lstStyle/>
          <a:p>
            <a:pPr marL="0" indent="0">
              <a:buNone/>
            </a:pPr>
            <a:endParaRPr lang="en-GB" sz="2000" dirty="0"/>
          </a:p>
          <a:p>
            <a:pPr marL="0" indent="0" algn="ctr">
              <a:buNone/>
            </a:pPr>
            <a:r>
              <a:rPr lang="en-GB" sz="4000" dirty="0"/>
              <a:t>Please feel free to get in touch via email:</a:t>
            </a:r>
          </a:p>
          <a:p>
            <a:pPr marL="0" indent="0" algn="ctr">
              <a:buNone/>
            </a:pPr>
            <a:r>
              <a:rPr lang="en-GB" sz="4000" dirty="0">
                <a:solidFill>
                  <a:schemeClr val="accent1"/>
                </a:solidFill>
              </a:rPr>
              <a:t>cgkono@essex.ac.uk</a:t>
            </a:r>
          </a:p>
          <a:p>
            <a:endParaRPr lang="en-GB" sz="2000" dirty="0"/>
          </a:p>
        </p:txBody>
      </p:sp>
      <p:sp>
        <p:nvSpPr>
          <p:cNvPr id="4" name="Slide Number Placeholder 3"/>
          <p:cNvSpPr>
            <a:spLocks noGrp="1"/>
          </p:cNvSpPr>
          <p:nvPr>
            <p:ph type="sldNum" sz="quarter" idx="12"/>
          </p:nvPr>
        </p:nvSpPr>
        <p:spPr>
          <a:xfrm>
            <a:off x="10198279" y="6261090"/>
            <a:ext cx="1344477" cy="365125"/>
          </a:xfrm>
        </p:spPr>
        <p:txBody>
          <a:bodyPr>
            <a:normAutofit/>
          </a:bodyPr>
          <a:lstStyle/>
          <a:p>
            <a:pPr>
              <a:spcAft>
                <a:spcPts val="600"/>
              </a:spcAft>
            </a:pPr>
            <a:fld id="{4BF8B9A9-3F12-46A2-B238-14540B574D2D}" type="slidenum">
              <a:rPr lang="en-GB">
                <a:solidFill>
                  <a:srgbClr val="FFFFFF">
                    <a:alpha val="80000"/>
                  </a:srgbClr>
                </a:solidFill>
              </a:rPr>
              <a:pPr>
                <a:spcAft>
                  <a:spcPts val="600"/>
                </a:spcAft>
              </a:pPr>
              <a:t>23</a:t>
            </a:fld>
            <a:endParaRPr lang="en-GB">
              <a:solidFill>
                <a:srgbClr val="FFFFFF">
                  <a:alpha val="80000"/>
                </a:srgbClr>
              </a:solidFill>
            </a:endParaRPr>
          </a:p>
        </p:txBody>
      </p:sp>
    </p:spTree>
    <p:extLst>
      <p:ext uri="{BB962C8B-B14F-4D97-AF65-F5344CB8AC3E}">
        <p14:creationId xmlns:p14="http://schemas.microsoft.com/office/powerpoint/2010/main" val="78689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Owl">
            <a:extLst>
              <a:ext uri="{FF2B5EF4-FFF2-40B4-BE49-F238E27FC236}">
                <a16:creationId xmlns:a16="http://schemas.microsoft.com/office/drawing/2014/main" id="{7954E8D1-7BD4-4C3F-8E18-1A683DFFA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2" name="Title 1">
            <a:extLst>
              <a:ext uri="{FF2B5EF4-FFF2-40B4-BE49-F238E27FC236}">
                <a16:creationId xmlns:a16="http://schemas.microsoft.com/office/drawing/2014/main" id="{B7CA97BA-45B0-4B2F-96D5-ED3DDC015028}"/>
              </a:ext>
            </a:extLst>
          </p:cNvPr>
          <p:cNvSpPr>
            <a:spLocks noGrp="1"/>
          </p:cNvSpPr>
          <p:nvPr>
            <p:ph type="title"/>
          </p:nvPr>
        </p:nvSpPr>
        <p:spPr>
          <a:xfrm>
            <a:off x="1136429" y="350728"/>
            <a:ext cx="7474172" cy="1325563"/>
          </a:xfrm>
          <a:effectLst>
            <a:outerShdw blurRad="50800" dist="38100" dir="5400000" algn="t" rotWithShape="0">
              <a:prstClr val="black">
                <a:alpha val="40000"/>
              </a:prstClr>
            </a:outerShdw>
          </a:effectLst>
        </p:spPr>
        <p:txBody>
          <a:bodyPr>
            <a:normAutofit/>
          </a:bodyPr>
          <a:lstStyle/>
          <a:p>
            <a:pPr algn="ctr"/>
            <a:r>
              <a:rPr lang="en-GB" b="1" u="sng" dirty="0"/>
              <a:t>Some facts about anxiety</a:t>
            </a:r>
          </a:p>
        </p:txBody>
      </p:sp>
      <p:sp>
        <p:nvSpPr>
          <p:cNvPr id="3" name="Content Placeholder 2">
            <a:extLst>
              <a:ext uri="{FF2B5EF4-FFF2-40B4-BE49-F238E27FC236}">
                <a16:creationId xmlns:a16="http://schemas.microsoft.com/office/drawing/2014/main" id="{39E5551F-2503-44B8-BE92-AADD680EFDEC}"/>
              </a:ext>
            </a:extLst>
          </p:cNvPr>
          <p:cNvSpPr>
            <a:spLocks noGrp="1"/>
          </p:cNvSpPr>
          <p:nvPr>
            <p:ph idx="1"/>
          </p:nvPr>
        </p:nvSpPr>
        <p:spPr>
          <a:xfrm>
            <a:off x="830510" y="1744910"/>
            <a:ext cx="8084890" cy="4310450"/>
          </a:xfrm>
        </p:spPr>
        <p:txBody>
          <a:bodyPr anchor="ctr">
            <a:normAutofit/>
          </a:bodyPr>
          <a:lstStyle/>
          <a:p>
            <a:pPr>
              <a:lnSpc>
                <a:spcPct val="150000"/>
              </a:lnSpc>
            </a:pPr>
            <a:r>
              <a:rPr lang="en-GB" sz="3000" dirty="0"/>
              <a:t>Social anxiety typically begins around age 13.</a:t>
            </a:r>
          </a:p>
          <a:p>
            <a:pPr>
              <a:lnSpc>
                <a:spcPct val="150000"/>
              </a:lnSpc>
            </a:pPr>
            <a:r>
              <a:rPr lang="en-GB" sz="3000" dirty="0"/>
              <a:t>Specific phobias begin around age 7.</a:t>
            </a:r>
          </a:p>
          <a:p>
            <a:pPr>
              <a:lnSpc>
                <a:spcPct val="150000"/>
              </a:lnSpc>
            </a:pPr>
            <a:r>
              <a:rPr lang="en-GB" sz="3000" dirty="0"/>
              <a:t>General anxiety disorders estimated to affect up to 5% of the UK population.</a:t>
            </a:r>
          </a:p>
          <a:p>
            <a:pPr marL="0" indent="0" algn="r">
              <a:lnSpc>
                <a:spcPct val="150000"/>
              </a:lnSpc>
              <a:buNone/>
            </a:pPr>
            <a:r>
              <a:rPr lang="en-GB" sz="2000" dirty="0"/>
              <a:t>(Source: NHS)</a:t>
            </a:r>
          </a:p>
        </p:txBody>
      </p:sp>
      <p:sp>
        <p:nvSpPr>
          <p:cNvPr id="4" name="Slide Number Placeholder 3">
            <a:extLst>
              <a:ext uri="{FF2B5EF4-FFF2-40B4-BE49-F238E27FC236}">
                <a16:creationId xmlns:a16="http://schemas.microsoft.com/office/drawing/2014/main" id="{65878687-C330-4569-8034-8F152F95A885}"/>
              </a:ext>
            </a:extLst>
          </p:cNvPr>
          <p:cNvSpPr>
            <a:spLocks noGrp="1"/>
          </p:cNvSpPr>
          <p:nvPr>
            <p:ph type="sldNum" sz="quarter" idx="12"/>
          </p:nvPr>
        </p:nvSpPr>
        <p:spPr>
          <a:xfrm>
            <a:off x="10341428" y="6356350"/>
            <a:ext cx="1012371" cy="365125"/>
          </a:xfrm>
        </p:spPr>
        <p:txBody>
          <a:bodyPr>
            <a:normAutofit/>
          </a:bodyPr>
          <a:lstStyle/>
          <a:p>
            <a:pPr>
              <a:spcAft>
                <a:spcPts val="600"/>
              </a:spcAft>
            </a:pPr>
            <a:fld id="{4BF8B9A9-3F12-46A2-B238-14540B574D2D}" type="slidenum">
              <a:rPr lang="en-GB">
                <a:solidFill>
                  <a:srgbClr val="FFFFFF"/>
                </a:solidFill>
              </a:rPr>
              <a:pPr>
                <a:spcAft>
                  <a:spcPts val="600"/>
                </a:spcAft>
              </a:pPr>
              <a:t>3</a:t>
            </a:fld>
            <a:endParaRPr lang="en-GB">
              <a:solidFill>
                <a:srgbClr val="FFFFFF"/>
              </a:solidFill>
            </a:endParaRPr>
          </a:p>
        </p:txBody>
      </p:sp>
    </p:spTree>
    <p:extLst>
      <p:ext uri="{BB962C8B-B14F-4D97-AF65-F5344CB8AC3E}">
        <p14:creationId xmlns:p14="http://schemas.microsoft.com/office/powerpoint/2010/main" val="189357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F:\useful pics\i-worry-about-you-look-kind-of-depressed-school-a-1559159.png"/>
          <p:cNvPicPr>
            <a:picLocks noChangeAspect="1" noChangeArrowheads="1"/>
          </p:cNvPicPr>
          <p:nvPr/>
        </p:nvPicPr>
        <p:blipFill rotWithShape="1">
          <a:blip r:embed="rId2">
            <a:extLst>
              <a:ext uri="{28A0092B-C50C-407E-A947-70E740481C1C}">
                <a14:useLocalDpi xmlns:a14="http://schemas.microsoft.com/office/drawing/2010/main" val="0"/>
              </a:ext>
            </a:extLst>
          </a:blip>
          <a:srcRect r="1" b="2007"/>
          <a:stretch/>
        </p:blipFill>
        <p:spPr bwMode="auto">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4672" y="2390833"/>
            <a:ext cx="4524973" cy="2076333"/>
          </a:xfrm>
        </p:spPr>
        <p:txBody>
          <a:bodyPr vert="horz" lIns="91440" tIns="45720" rIns="91440" bIns="45720" rtlCol="0" anchor="t">
            <a:normAutofit/>
          </a:bodyPr>
          <a:lstStyle/>
          <a:p>
            <a:pPr algn="ctr"/>
            <a:r>
              <a:rPr lang="en-US" sz="5000" b="1" dirty="0"/>
              <a:t>Potential fallout of anxiety</a:t>
            </a:r>
          </a:p>
        </p:txBody>
      </p:sp>
      <p:sp>
        <p:nvSpPr>
          <p:cNvPr id="4" name="Slide Number Placeholder 3"/>
          <p:cNvSpPr>
            <a:spLocks noGrp="1"/>
          </p:cNvSpPr>
          <p:nvPr>
            <p:ph type="sldNum" sz="quarter" idx="12"/>
          </p:nvPr>
        </p:nvSpPr>
        <p:spPr>
          <a:xfrm>
            <a:off x="804672"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4BF8B9A9-3F12-46A2-B238-14540B574D2D}" type="slidenum">
              <a:rPr lang="en-US" sz="1500">
                <a:solidFill>
                  <a:srgbClr val="FFFFFF"/>
                </a:solidFill>
                <a:latin typeface="Calibri" panose="020F0502020204030204"/>
              </a:rPr>
              <a:pPr algn="ctr">
                <a:spcAft>
                  <a:spcPts val="600"/>
                </a:spcAft>
                <a:defRPr/>
              </a:pPr>
              <a:t>4</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9125809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hat">
            <a:extLst>
              <a:ext uri="{FF2B5EF4-FFF2-40B4-BE49-F238E27FC236}">
                <a16:creationId xmlns:a16="http://schemas.microsoft.com/office/drawing/2014/main" id="{2E62B49F-7004-4E08-B3A8-630634E0E4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320232"/>
            <a:ext cx="4977578" cy="5157779"/>
          </a:xfrm>
        </p:spPr>
        <p:txBody>
          <a:bodyPr anchor="ctr">
            <a:normAutofit/>
          </a:bodyPr>
          <a:lstStyle/>
          <a:p>
            <a:pPr marL="0" indent="0">
              <a:buNone/>
            </a:pPr>
            <a:r>
              <a:rPr lang="en-GB" sz="6000" dirty="0">
                <a:solidFill>
                  <a:srgbClr val="000000"/>
                </a:solidFill>
              </a:rPr>
              <a:t>Have you ever heard these comments?</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4BF8B9A9-3F12-46A2-B238-14540B574D2D}" type="slidenum">
              <a:rPr lang="en-GB" sz="1100">
                <a:solidFill>
                  <a:srgbClr val="898989"/>
                </a:solidFill>
              </a:rPr>
              <a:pPr>
                <a:spcAft>
                  <a:spcPts val="600"/>
                </a:spcAft>
              </a:pPr>
              <a:t>5</a:t>
            </a:fld>
            <a:endParaRPr lang="en-GB" sz="1100">
              <a:solidFill>
                <a:srgbClr val="898989"/>
              </a:solidFill>
            </a:endParaRPr>
          </a:p>
        </p:txBody>
      </p:sp>
    </p:spTree>
    <p:extLst>
      <p:ext uri="{BB962C8B-B14F-4D97-AF65-F5344CB8AC3E}">
        <p14:creationId xmlns:p14="http://schemas.microsoft.com/office/powerpoint/2010/main" val="145930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1964"/>
            <a:ext cx="10515600" cy="5654386"/>
          </a:xfrm>
        </p:spPr>
        <p:txBody>
          <a:bodyPr>
            <a:normAutofit/>
          </a:bodyPr>
          <a:lstStyle/>
          <a:p>
            <a:pPr marL="514350" indent="-514350">
              <a:lnSpc>
                <a:spcPct val="150000"/>
              </a:lnSpc>
              <a:buFont typeface="+mj-lt"/>
              <a:buAutoNum type="arabicPeriod"/>
            </a:pPr>
            <a:r>
              <a:rPr lang="en-CA" altLang="en-US" i="1" dirty="0"/>
              <a:t>“I sweat every time I have to speak English with a native speaker.”</a:t>
            </a:r>
          </a:p>
          <a:p>
            <a:pPr marL="514350" indent="-514350">
              <a:lnSpc>
                <a:spcPct val="150000"/>
              </a:lnSpc>
              <a:buFont typeface="+mj-lt"/>
              <a:buAutoNum type="arabicPeriod"/>
            </a:pPr>
            <a:r>
              <a:rPr lang="en-CA" altLang="en-US" i="1" dirty="0"/>
              <a:t>“I hate speaking English in front of the class.”</a:t>
            </a:r>
          </a:p>
          <a:p>
            <a:pPr marL="514350" indent="-514350">
              <a:lnSpc>
                <a:spcPct val="150000"/>
              </a:lnSpc>
              <a:buFont typeface="+mj-lt"/>
              <a:buAutoNum type="arabicPeriod"/>
            </a:pPr>
            <a:r>
              <a:rPr lang="en-CA" altLang="en-US" i="1" dirty="0"/>
              <a:t>“My heart starts beating faster every time my teacher asks me a question.”</a:t>
            </a:r>
          </a:p>
          <a:p>
            <a:pPr marL="514350" indent="-514350">
              <a:lnSpc>
                <a:spcPct val="150000"/>
              </a:lnSpc>
              <a:buFont typeface="+mj-lt"/>
              <a:buAutoNum type="arabicPeriod"/>
            </a:pPr>
            <a:r>
              <a:rPr lang="en-CA" altLang="en-US" i="1" dirty="0"/>
              <a:t>“I am ashamed of speaking English because of my accent.”</a:t>
            </a:r>
          </a:p>
          <a:p>
            <a:pPr marL="514350" indent="-514350">
              <a:lnSpc>
                <a:spcPct val="150000"/>
              </a:lnSpc>
              <a:buFont typeface="+mj-lt"/>
              <a:buAutoNum type="arabicPeriod"/>
            </a:pPr>
            <a:r>
              <a:rPr lang="en-CA" altLang="en-US" i="1" dirty="0"/>
              <a:t>“I always feel that other students are more at ease to speak than me.”</a:t>
            </a:r>
          </a:p>
          <a:p>
            <a:pPr marL="0" indent="0" algn="r">
              <a:lnSpc>
                <a:spcPct val="150000"/>
              </a:lnSpc>
              <a:buNone/>
            </a:pPr>
            <a:r>
              <a:rPr lang="en-CA" altLang="en-US" sz="1300" dirty="0"/>
              <a:t>(Adapted from the Foreign Language Classroom Anxiety Scale; Horwitz et al., 1986)</a:t>
            </a:r>
          </a:p>
          <a:p>
            <a:endParaRPr lang="en-GB" dirty="0"/>
          </a:p>
        </p:txBody>
      </p:sp>
      <p:sp>
        <p:nvSpPr>
          <p:cNvPr id="4" name="Slide Number Placeholder 3"/>
          <p:cNvSpPr>
            <a:spLocks noGrp="1"/>
          </p:cNvSpPr>
          <p:nvPr>
            <p:ph type="sldNum" sz="quarter" idx="12"/>
          </p:nvPr>
        </p:nvSpPr>
        <p:spPr/>
        <p:txBody>
          <a:bodyPr/>
          <a:lstStyle/>
          <a:p>
            <a:fld id="{4BF8B9A9-3F12-46A2-B238-14540B574D2D}" type="slidenum">
              <a:rPr lang="en-GB" smtClean="0"/>
              <a:t>6</a:t>
            </a:fld>
            <a:endParaRPr lang="en-GB"/>
          </a:p>
        </p:txBody>
      </p:sp>
    </p:spTree>
    <p:extLst>
      <p:ext uri="{BB962C8B-B14F-4D97-AF65-F5344CB8AC3E}">
        <p14:creationId xmlns:p14="http://schemas.microsoft.com/office/powerpoint/2010/main" val="78827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5400" b="1" dirty="0">
                <a:solidFill>
                  <a:srgbClr val="FFFFFF"/>
                </a:solidFill>
              </a:rPr>
              <a:t>Language anxiety</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4BF8B9A9-3F12-46A2-B238-14540B574D2D}" type="slidenum">
              <a:rPr lang="en-GB" sz="1000">
                <a:solidFill>
                  <a:srgbClr val="898989"/>
                </a:solidFill>
              </a:rPr>
              <a:pPr>
                <a:spcAft>
                  <a:spcPts val="600"/>
                </a:spcAft>
              </a:pPr>
              <a:t>7</a:t>
            </a:fld>
            <a:endParaRPr lang="en-GB" sz="1000">
              <a:solidFill>
                <a:srgbClr val="898989"/>
              </a:solidFill>
            </a:endParaRPr>
          </a:p>
        </p:txBody>
      </p:sp>
      <p:graphicFrame>
        <p:nvGraphicFramePr>
          <p:cNvPr id="6" name="Content Placeholder 2">
            <a:extLst>
              <a:ext uri="{FF2B5EF4-FFF2-40B4-BE49-F238E27FC236}">
                <a16:creationId xmlns:a16="http://schemas.microsoft.com/office/drawing/2014/main" id="{29F3D7B1-7E3E-4D53-ABE2-A1541C58A6D8}"/>
              </a:ext>
            </a:extLst>
          </p:cNvPr>
          <p:cNvGraphicFramePr>
            <a:graphicFrameLocks noGrp="1"/>
          </p:cNvGraphicFramePr>
          <p:nvPr>
            <p:ph idx="1"/>
            <p:extLst>
              <p:ext uri="{D42A27DB-BD31-4B8C-83A1-F6EECF244321}">
                <p14:modId xmlns:p14="http://schemas.microsoft.com/office/powerpoint/2010/main" val="124473775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63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BD6615-CB1D-4EB0-92DC-2CAE7A697885}"/>
              </a:ext>
            </a:extLst>
          </p:cNvPr>
          <p:cNvSpPr>
            <a:spLocks noGrp="1"/>
          </p:cNvSpPr>
          <p:nvPr>
            <p:ph type="title"/>
          </p:nvPr>
        </p:nvSpPr>
        <p:spPr>
          <a:xfrm>
            <a:off x="1179226" y="826680"/>
            <a:ext cx="9833548" cy="1325563"/>
          </a:xfrm>
        </p:spPr>
        <p:txBody>
          <a:bodyPr>
            <a:normAutofit/>
          </a:bodyPr>
          <a:lstStyle/>
          <a:p>
            <a:pPr algn="ctr"/>
            <a:r>
              <a:rPr lang="en-GB" sz="5400" b="1" dirty="0">
                <a:solidFill>
                  <a:srgbClr val="FFFFFF"/>
                </a:solidFill>
              </a:rPr>
              <a:t>Language anxiety  </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4BF8B9A9-3F12-46A2-B238-14540B574D2D}" type="slidenum">
              <a:rPr lang="en-GB" sz="1000">
                <a:solidFill>
                  <a:srgbClr val="898989"/>
                </a:solidFill>
              </a:rPr>
              <a:pPr>
                <a:spcAft>
                  <a:spcPts val="600"/>
                </a:spcAft>
              </a:pPr>
              <a:t>8</a:t>
            </a:fld>
            <a:endParaRPr lang="en-GB" sz="1000">
              <a:solidFill>
                <a:srgbClr val="898989"/>
              </a:solidFill>
            </a:endParaRPr>
          </a:p>
        </p:txBody>
      </p:sp>
      <p:graphicFrame>
        <p:nvGraphicFramePr>
          <p:cNvPr id="11" name="Content Placeholder 2">
            <a:extLst>
              <a:ext uri="{FF2B5EF4-FFF2-40B4-BE49-F238E27FC236}">
                <a16:creationId xmlns:a16="http://schemas.microsoft.com/office/drawing/2014/main" id="{79317E0D-70D8-448E-9C35-F9178A4BEC01}"/>
              </a:ext>
            </a:extLst>
          </p:cNvPr>
          <p:cNvGraphicFramePr>
            <a:graphicFrameLocks noGrp="1"/>
          </p:cNvGraphicFramePr>
          <p:nvPr>
            <p:ph idx="1"/>
            <p:extLst>
              <p:ext uri="{D42A27DB-BD31-4B8C-83A1-F6EECF244321}">
                <p14:modId xmlns:p14="http://schemas.microsoft.com/office/powerpoint/2010/main" val="3602487180"/>
              </p:ext>
            </p:extLst>
          </p:nvPr>
        </p:nvGraphicFramePr>
        <p:xfrm>
          <a:off x="1036320" y="2753936"/>
          <a:ext cx="10119360" cy="3596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51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5400" b="1" dirty="0">
                <a:solidFill>
                  <a:srgbClr val="FFFFFF"/>
                </a:solidFill>
              </a:rPr>
              <a:t>Boon or burden?</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pPr>
            <a:fld id="{4BF8B9A9-3F12-46A2-B238-14540B574D2D}" type="slidenum">
              <a:rPr lang="en-GB" sz="1000">
                <a:solidFill>
                  <a:srgbClr val="898989"/>
                </a:solidFill>
              </a:rPr>
              <a:pPr>
                <a:spcAft>
                  <a:spcPts val="600"/>
                </a:spcAft>
              </a:pPr>
              <a:t>9</a:t>
            </a:fld>
            <a:endParaRPr lang="en-GB" sz="1000">
              <a:solidFill>
                <a:srgbClr val="898989"/>
              </a:solidFill>
            </a:endParaRPr>
          </a:p>
        </p:txBody>
      </p:sp>
      <p:graphicFrame>
        <p:nvGraphicFramePr>
          <p:cNvPr id="6" name="Content Placeholder 2">
            <a:extLst>
              <a:ext uri="{FF2B5EF4-FFF2-40B4-BE49-F238E27FC236}">
                <a16:creationId xmlns:a16="http://schemas.microsoft.com/office/drawing/2014/main" id="{C3B3D9CF-8E39-44B4-8F1C-508FF36A6DD7}"/>
              </a:ext>
            </a:extLst>
          </p:cNvPr>
          <p:cNvGraphicFramePr>
            <a:graphicFrameLocks noGrp="1"/>
          </p:cNvGraphicFramePr>
          <p:nvPr>
            <p:ph idx="1"/>
            <p:extLst>
              <p:ext uri="{D42A27DB-BD31-4B8C-83A1-F6EECF244321}">
                <p14:modId xmlns:p14="http://schemas.microsoft.com/office/powerpoint/2010/main" val="7476160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137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1215</Words>
  <Application>Microsoft Office PowerPoint</Application>
  <PresentationFormat>Panorámica</PresentationFormat>
  <Paragraphs>155</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Lucida Sans Unicode</vt:lpstr>
      <vt:lpstr>Wingdings</vt:lpstr>
      <vt:lpstr>Office Theme</vt:lpstr>
      <vt:lpstr>Understanding foreign language learner anxiety</vt:lpstr>
      <vt:lpstr>Workshop outline </vt:lpstr>
      <vt:lpstr>Some facts about anxiety</vt:lpstr>
      <vt:lpstr>Potential fallout of anxiety</vt:lpstr>
      <vt:lpstr>Presentación de PowerPoint</vt:lpstr>
      <vt:lpstr>Presentación de PowerPoint</vt:lpstr>
      <vt:lpstr>Language anxiety</vt:lpstr>
      <vt:lpstr>Language anxiety  </vt:lpstr>
      <vt:lpstr>Boon or burden?</vt:lpstr>
      <vt:lpstr>Yerkes-Dodson Law</vt:lpstr>
      <vt:lpstr>trait vs.(?) state anxiety</vt:lpstr>
      <vt:lpstr>Research has shown that…</vt:lpstr>
      <vt:lpstr>Causes </vt:lpstr>
      <vt:lpstr>Consequences </vt:lpstr>
      <vt:lpstr>Consequences  </vt:lpstr>
      <vt:lpstr>Studying anxiety</vt:lpstr>
      <vt:lpstr>An example from MYE</vt:lpstr>
      <vt:lpstr>Presentación de PowerPoint</vt:lpstr>
      <vt:lpstr>An example from MYE</vt:lpstr>
      <vt:lpstr>An example from MYE</vt:lpstr>
      <vt:lpstr>More examples of scenarios</vt:lpstr>
      <vt:lpstr>Conclusion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foreign language learner anxiety</dc:title>
  <dc:creator>christina</dc:creator>
  <cp:lastModifiedBy>Ernesto Vargas Gil</cp:lastModifiedBy>
  <cp:revision>2</cp:revision>
  <dcterms:created xsi:type="dcterms:W3CDTF">2019-01-27T13:52:51Z</dcterms:created>
  <dcterms:modified xsi:type="dcterms:W3CDTF">2019-01-27T19:04:26Z</dcterms:modified>
</cp:coreProperties>
</file>