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2" r:id="rId1"/>
  </p:sldMasterIdLst>
  <p:notesMasterIdLst>
    <p:notesMasterId r:id="rId17"/>
  </p:notesMasterIdLst>
  <p:sldIdLst>
    <p:sldId id="256" r:id="rId2"/>
    <p:sldId id="275" r:id="rId3"/>
    <p:sldId id="261" r:id="rId4"/>
    <p:sldId id="262" r:id="rId5"/>
    <p:sldId id="258" r:id="rId6"/>
    <p:sldId id="260" r:id="rId7"/>
    <p:sldId id="290" r:id="rId8"/>
    <p:sldId id="324" r:id="rId9"/>
    <p:sldId id="319" r:id="rId10"/>
    <p:sldId id="320" r:id="rId11"/>
    <p:sldId id="321" r:id="rId12"/>
    <p:sldId id="322" r:id="rId13"/>
    <p:sldId id="323" r:id="rId14"/>
    <p:sldId id="318" r:id="rId15"/>
    <p:sldId id="309" r:id="rId16"/>
  </p:sldIdLst>
  <p:sldSz cx="9144000" cy="5143500" type="screen16x9"/>
  <p:notesSz cx="6858000" cy="9144000"/>
  <p:embeddedFontLst>
    <p:embeddedFont>
      <p:font typeface="Aldrich" panose="020B0604020202020204" charset="0"/>
      <p:regular r:id="rId18"/>
    </p:embeddedFont>
    <p:embeddedFont>
      <p:font typeface="Century Gothic" panose="020B0502020202020204" pitchFamily="34" charset="0"/>
      <p:regular r:id="rId19"/>
      <p:bold r:id="rId20"/>
      <p:italic r:id="rId21"/>
      <p:boldItalic r:id="rId22"/>
    </p:embeddedFont>
    <p:embeddedFont>
      <p:font typeface="Didact Gothic" panose="00000500000000000000" pitchFamily="2" charset="0"/>
      <p:regular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45ABF6A-918A-4F73-B36F-1C929341A92B}">
  <a:tblStyle styleId="{045ABF6A-918A-4F73-B36F-1C929341A92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794"/>
  </p:normalViewPr>
  <p:slideViewPr>
    <p:cSldViewPr snapToGrid="0">
      <p:cViewPr varScale="1">
        <p:scale>
          <a:sx n="98" d="100"/>
          <a:sy n="98" d="100"/>
        </p:scale>
        <p:origin x="3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ison, Tilly" userId="e036617d-15a4-49d9-a99b-e92e69047dae" providerId="ADAL" clId="{09FCE23A-5EC3-4275-AE5B-67D96371904B}"/>
    <pc:docChg chg="modSld">
      <pc:chgData name="Harrison, Tilly" userId="e036617d-15a4-49d9-a99b-e92e69047dae" providerId="ADAL" clId="{09FCE23A-5EC3-4275-AE5B-67D96371904B}" dt="2023-08-07T11:24:26.976" v="0" actId="20577"/>
      <pc:docMkLst>
        <pc:docMk/>
      </pc:docMkLst>
      <pc:sldChg chg="modSp mod">
        <pc:chgData name="Harrison, Tilly" userId="e036617d-15a4-49d9-a99b-e92e69047dae" providerId="ADAL" clId="{09FCE23A-5EC3-4275-AE5B-67D96371904B}" dt="2023-08-07T11:24:26.976" v="0" actId="20577"/>
        <pc:sldMkLst>
          <pc:docMk/>
          <pc:sldMk cId="0" sldId="256"/>
        </pc:sldMkLst>
        <pc:spChg chg="mod">
          <ac:chgData name="Harrison, Tilly" userId="e036617d-15a4-49d9-a99b-e92e69047dae" providerId="ADAL" clId="{09FCE23A-5EC3-4275-AE5B-67D96371904B}" dt="2023-08-07T11:24:26.976" v="0" actId="20577"/>
          <ac:spMkLst>
            <pc:docMk/>
            <pc:sldMk cId="0" sldId="256"/>
            <ac:spMk id="991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47A08D-819A-EE47-9DD3-B3B94825348F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8DC88B0A-64C5-F345-A085-C9879524CD6B}">
      <dgm:prSet phldrT="[Text]"/>
      <dgm:spPr/>
      <dgm:t>
        <a:bodyPr/>
        <a:lstStyle/>
        <a:p>
          <a:pPr rtl="0"/>
          <a:r>
            <a:rPr lang="en-US" dirty="0"/>
            <a:t>Transcribed interview </a:t>
          </a:r>
        </a:p>
      </dgm:t>
    </dgm:pt>
    <dgm:pt modelId="{70C01687-E2B5-CF49-8961-66D736CAC9CF}" type="parTrans" cxnId="{F23512C1-7E41-8543-ADD3-0EC16E521869}">
      <dgm:prSet/>
      <dgm:spPr/>
      <dgm:t>
        <a:bodyPr/>
        <a:lstStyle/>
        <a:p>
          <a:endParaRPr lang="en-US"/>
        </a:p>
      </dgm:t>
    </dgm:pt>
    <dgm:pt modelId="{A7B98076-6AB5-D045-B414-8A30F60E6236}" type="sibTrans" cxnId="{F23512C1-7E41-8543-ADD3-0EC16E521869}">
      <dgm:prSet/>
      <dgm:spPr>
        <a:solidFill>
          <a:schemeClr val="accent3"/>
        </a:solidFill>
        <a:ln>
          <a:solidFill>
            <a:schemeClr val="accent1"/>
          </a:solidFill>
        </a:ln>
      </dgm:spPr>
      <dgm:t>
        <a:bodyPr/>
        <a:lstStyle/>
        <a:p>
          <a:pPr rtl="0"/>
          <a:endParaRPr lang="en-US"/>
        </a:p>
      </dgm:t>
    </dgm:pt>
    <dgm:pt modelId="{63439BE1-FDD1-E146-AB6A-0F59E3D196EA}">
      <dgm:prSet phldrT="[Text]"/>
      <dgm:spPr/>
      <dgm:t>
        <a:bodyPr/>
        <a:lstStyle/>
        <a:p>
          <a:pPr rtl="0"/>
          <a:r>
            <a:rPr lang="en-US" dirty="0"/>
            <a:t>Printed the interview </a:t>
          </a:r>
        </a:p>
      </dgm:t>
    </dgm:pt>
    <dgm:pt modelId="{0A2A275A-C2E4-1146-BCA2-FB1804995AC5}" type="parTrans" cxnId="{73810344-EDCF-BD43-88B7-19F3F4005A52}">
      <dgm:prSet/>
      <dgm:spPr/>
      <dgm:t>
        <a:bodyPr/>
        <a:lstStyle/>
        <a:p>
          <a:endParaRPr lang="en-US"/>
        </a:p>
      </dgm:t>
    </dgm:pt>
    <dgm:pt modelId="{FD0CC45E-DD51-D04B-8FA2-88E0D625FD7E}" type="sibTrans" cxnId="{73810344-EDCF-BD43-88B7-19F3F4005A52}">
      <dgm:prSet/>
      <dgm:spPr>
        <a:solidFill>
          <a:schemeClr val="accent3"/>
        </a:solidFill>
        <a:ln>
          <a:solidFill>
            <a:schemeClr val="accent1"/>
          </a:solidFill>
        </a:ln>
      </dgm:spPr>
      <dgm:t>
        <a:bodyPr/>
        <a:lstStyle/>
        <a:p>
          <a:pPr rtl="0"/>
          <a:endParaRPr lang="en-US"/>
        </a:p>
      </dgm:t>
    </dgm:pt>
    <dgm:pt modelId="{31549339-C689-D345-843B-323AC54EC336}">
      <dgm:prSet phldrT="[Text]"/>
      <dgm:spPr/>
      <dgm:t>
        <a:bodyPr/>
        <a:lstStyle/>
        <a:p>
          <a:pPr rtl="0"/>
          <a:r>
            <a:rPr lang="en-US" dirty="0"/>
            <a:t>Thematically </a:t>
          </a:r>
          <a:r>
            <a:rPr lang="en-US" dirty="0" err="1"/>
            <a:t>analysed</a:t>
          </a:r>
          <a:r>
            <a:rPr lang="en-US" dirty="0"/>
            <a:t> using highlighters</a:t>
          </a:r>
        </a:p>
      </dgm:t>
    </dgm:pt>
    <dgm:pt modelId="{97BEC041-A320-084D-9DE3-77C1C990EFCF}" type="parTrans" cxnId="{B04B6FE8-3F75-3C44-B378-39784339E6A0}">
      <dgm:prSet/>
      <dgm:spPr/>
      <dgm:t>
        <a:bodyPr/>
        <a:lstStyle/>
        <a:p>
          <a:endParaRPr lang="en-US"/>
        </a:p>
      </dgm:t>
    </dgm:pt>
    <dgm:pt modelId="{D3850977-8E0B-7D47-8B00-202358FA6F73}" type="sibTrans" cxnId="{B04B6FE8-3F75-3C44-B378-39784339E6A0}">
      <dgm:prSet/>
      <dgm:spPr/>
      <dgm:t>
        <a:bodyPr/>
        <a:lstStyle/>
        <a:p>
          <a:endParaRPr lang="en-US"/>
        </a:p>
      </dgm:t>
    </dgm:pt>
    <dgm:pt modelId="{4AB874A2-B78F-0748-97D3-C3F07B4AC789}" type="pres">
      <dgm:prSet presAssocID="{F747A08D-819A-EE47-9DD3-B3B94825348F}" presName="Name0" presStyleCnt="0">
        <dgm:presLayoutVars>
          <dgm:dir/>
          <dgm:resizeHandles val="exact"/>
        </dgm:presLayoutVars>
      </dgm:prSet>
      <dgm:spPr/>
    </dgm:pt>
    <dgm:pt modelId="{B0C7E774-D345-2347-8D66-3497240C3529}" type="pres">
      <dgm:prSet presAssocID="{8DC88B0A-64C5-F345-A085-C9879524CD6B}" presName="node" presStyleLbl="node1" presStyleIdx="0" presStyleCnt="3">
        <dgm:presLayoutVars>
          <dgm:bulletEnabled val="1"/>
        </dgm:presLayoutVars>
      </dgm:prSet>
      <dgm:spPr/>
    </dgm:pt>
    <dgm:pt modelId="{2ED93490-9E86-4B40-A2AB-3349F2BB1B8D}" type="pres">
      <dgm:prSet presAssocID="{A7B98076-6AB5-D045-B414-8A30F60E6236}" presName="sibTrans" presStyleLbl="sibTrans2D1" presStyleIdx="0" presStyleCnt="2"/>
      <dgm:spPr/>
    </dgm:pt>
    <dgm:pt modelId="{B4A51F18-1ADD-5E43-92EE-2B0AB0CC9328}" type="pres">
      <dgm:prSet presAssocID="{A7B98076-6AB5-D045-B414-8A30F60E6236}" presName="connectorText" presStyleLbl="sibTrans2D1" presStyleIdx="0" presStyleCnt="2"/>
      <dgm:spPr/>
    </dgm:pt>
    <dgm:pt modelId="{4DDDC34B-F5BD-FC4E-A93E-B15846DE11AE}" type="pres">
      <dgm:prSet presAssocID="{63439BE1-FDD1-E146-AB6A-0F59E3D196EA}" presName="node" presStyleLbl="node1" presStyleIdx="1" presStyleCnt="3">
        <dgm:presLayoutVars>
          <dgm:bulletEnabled val="1"/>
        </dgm:presLayoutVars>
      </dgm:prSet>
      <dgm:spPr/>
    </dgm:pt>
    <dgm:pt modelId="{0295B0FF-2CFD-E74F-A472-2503D37C5FAC}" type="pres">
      <dgm:prSet presAssocID="{FD0CC45E-DD51-D04B-8FA2-88E0D625FD7E}" presName="sibTrans" presStyleLbl="sibTrans2D1" presStyleIdx="1" presStyleCnt="2"/>
      <dgm:spPr/>
    </dgm:pt>
    <dgm:pt modelId="{B4893B3E-258E-D040-B84D-E0B8C56DCDA9}" type="pres">
      <dgm:prSet presAssocID="{FD0CC45E-DD51-D04B-8FA2-88E0D625FD7E}" presName="connectorText" presStyleLbl="sibTrans2D1" presStyleIdx="1" presStyleCnt="2"/>
      <dgm:spPr/>
    </dgm:pt>
    <dgm:pt modelId="{EEEADC27-BFFF-AF4D-AB16-1CF0429C92C0}" type="pres">
      <dgm:prSet presAssocID="{31549339-C689-D345-843B-323AC54EC336}" presName="node" presStyleLbl="node1" presStyleIdx="2" presStyleCnt="3">
        <dgm:presLayoutVars>
          <dgm:bulletEnabled val="1"/>
        </dgm:presLayoutVars>
      </dgm:prSet>
      <dgm:spPr/>
    </dgm:pt>
  </dgm:ptLst>
  <dgm:cxnLst>
    <dgm:cxn modelId="{FD2BFC03-72CA-454D-BCA3-82CC9B6CA3BE}" type="presOf" srcId="{31549339-C689-D345-843B-323AC54EC336}" destId="{EEEADC27-BFFF-AF4D-AB16-1CF0429C92C0}" srcOrd="0" destOrd="0" presId="urn:microsoft.com/office/officeart/2005/8/layout/process1"/>
    <dgm:cxn modelId="{1D045A0A-B72D-1245-931E-27D70ACDC1BC}" type="presOf" srcId="{63439BE1-FDD1-E146-AB6A-0F59E3D196EA}" destId="{4DDDC34B-F5BD-FC4E-A93E-B15846DE11AE}" srcOrd="0" destOrd="0" presId="urn:microsoft.com/office/officeart/2005/8/layout/process1"/>
    <dgm:cxn modelId="{96D2BC27-9AB7-254A-8C46-E77FB0E6C72A}" type="presOf" srcId="{FD0CC45E-DD51-D04B-8FA2-88E0D625FD7E}" destId="{0295B0FF-2CFD-E74F-A472-2503D37C5FAC}" srcOrd="0" destOrd="0" presId="urn:microsoft.com/office/officeart/2005/8/layout/process1"/>
    <dgm:cxn modelId="{654D3A2F-4E8A-0146-89F4-ED73E3C5BDA3}" type="presOf" srcId="{A7B98076-6AB5-D045-B414-8A30F60E6236}" destId="{B4A51F18-1ADD-5E43-92EE-2B0AB0CC9328}" srcOrd="1" destOrd="0" presId="urn:microsoft.com/office/officeart/2005/8/layout/process1"/>
    <dgm:cxn modelId="{73810344-EDCF-BD43-88B7-19F3F4005A52}" srcId="{F747A08D-819A-EE47-9DD3-B3B94825348F}" destId="{63439BE1-FDD1-E146-AB6A-0F59E3D196EA}" srcOrd="1" destOrd="0" parTransId="{0A2A275A-C2E4-1146-BCA2-FB1804995AC5}" sibTransId="{FD0CC45E-DD51-D04B-8FA2-88E0D625FD7E}"/>
    <dgm:cxn modelId="{F23512C1-7E41-8543-ADD3-0EC16E521869}" srcId="{F747A08D-819A-EE47-9DD3-B3B94825348F}" destId="{8DC88B0A-64C5-F345-A085-C9879524CD6B}" srcOrd="0" destOrd="0" parTransId="{70C01687-E2B5-CF49-8961-66D736CAC9CF}" sibTransId="{A7B98076-6AB5-D045-B414-8A30F60E6236}"/>
    <dgm:cxn modelId="{BAD9BBDC-F348-B847-A1D4-9EE39B813D2E}" type="presOf" srcId="{F747A08D-819A-EE47-9DD3-B3B94825348F}" destId="{4AB874A2-B78F-0748-97D3-C3F07B4AC789}" srcOrd="0" destOrd="0" presId="urn:microsoft.com/office/officeart/2005/8/layout/process1"/>
    <dgm:cxn modelId="{F7BC6BE3-D0DF-E242-986C-DD87E6287C12}" type="presOf" srcId="{FD0CC45E-DD51-D04B-8FA2-88E0D625FD7E}" destId="{B4893B3E-258E-D040-B84D-E0B8C56DCDA9}" srcOrd="1" destOrd="0" presId="urn:microsoft.com/office/officeart/2005/8/layout/process1"/>
    <dgm:cxn modelId="{AA2EB5E6-0908-5440-8DDD-81ACD5A5D699}" type="presOf" srcId="{8DC88B0A-64C5-F345-A085-C9879524CD6B}" destId="{B0C7E774-D345-2347-8D66-3497240C3529}" srcOrd="0" destOrd="0" presId="urn:microsoft.com/office/officeart/2005/8/layout/process1"/>
    <dgm:cxn modelId="{B04B6FE8-3F75-3C44-B378-39784339E6A0}" srcId="{F747A08D-819A-EE47-9DD3-B3B94825348F}" destId="{31549339-C689-D345-843B-323AC54EC336}" srcOrd="2" destOrd="0" parTransId="{97BEC041-A320-084D-9DE3-77C1C990EFCF}" sibTransId="{D3850977-8E0B-7D47-8B00-202358FA6F73}"/>
    <dgm:cxn modelId="{23DF46FC-7332-064C-87D2-3411085163E7}" type="presOf" srcId="{A7B98076-6AB5-D045-B414-8A30F60E6236}" destId="{2ED93490-9E86-4B40-A2AB-3349F2BB1B8D}" srcOrd="0" destOrd="0" presId="urn:microsoft.com/office/officeart/2005/8/layout/process1"/>
    <dgm:cxn modelId="{07094E61-BBCD-5B47-9592-A1ED685B4BF2}" type="presParOf" srcId="{4AB874A2-B78F-0748-97D3-C3F07B4AC789}" destId="{B0C7E774-D345-2347-8D66-3497240C3529}" srcOrd="0" destOrd="0" presId="urn:microsoft.com/office/officeart/2005/8/layout/process1"/>
    <dgm:cxn modelId="{CEB0B9B1-6FFB-B748-8629-6D36BE6670D2}" type="presParOf" srcId="{4AB874A2-B78F-0748-97D3-C3F07B4AC789}" destId="{2ED93490-9E86-4B40-A2AB-3349F2BB1B8D}" srcOrd="1" destOrd="0" presId="urn:microsoft.com/office/officeart/2005/8/layout/process1"/>
    <dgm:cxn modelId="{AEFC6930-8357-8A44-A1F7-2E637FEB21EE}" type="presParOf" srcId="{2ED93490-9E86-4B40-A2AB-3349F2BB1B8D}" destId="{B4A51F18-1ADD-5E43-92EE-2B0AB0CC9328}" srcOrd="0" destOrd="0" presId="urn:microsoft.com/office/officeart/2005/8/layout/process1"/>
    <dgm:cxn modelId="{874CCE97-77CB-5944-B7F1-0A3F53C35479}" type="presParOf" srcId="{4AB874A2-B78F-0748-97D3-C3F07B4AC789}" destId="{4DDDC34B-F5BD-FC4E-A93E-B15846DE11AE}" srcOrd="2" destOrd="0" presId="urn:microsoft.com/office/officeart/2005/8/layout/process1"/>
    <dgm:cxn modelId="{8B4A04FE-C613-2443-BC00-BA8D4F6FEDD1}" type="presParOf" srcId="{4AB874A2-B78F-0748-97D3-C3F07B4AC789}" destId="{0295B0FF-2CFD-E74F-A472-2503D37C5FAC}" srcOrd="3" destOrd="0" presId="urn:microsoft.com/office/officeart/2005/8/layout/process1"/>
    <dgm:cxn modelId="{E19DDD14-D5B7-0342-9CB9-EFCF1EAEA421}" type="presParOf" srcId="{0295B0FF-2CFD-E74F-A472-2503D37C5FAC}" destId="{B4893B3E-258E-D040-B84D-E0B8C56DCDA9}" srcOrd="0" destOrd="0" presId="urn:microsoft.com/office/officeart/2005/8/layout/process1"/>
    <dgm:cxn modelId="{CDCC617C-4FB3-9348-892A-E66781A231E2}" type="presParOf" srcId="{4AB874A2-B78F-0748-97D3-C3F07B4AC789}" destId="{EEEADC27-BFFF-AF4D-AB16-1CF0429C92C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A8BC00-4720-7E46-BE12-41552E78C7FE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BEF408-694A-C14B-822C-A8FF7B86EAF6}">
      <dgm:prSet phldrT="[Text]"/>
      <dgm:spPr>
        <a:ln>
          <a:solidFill>
            <a:schemeClr val="accent1"/>
          </a:solidFill>
        </a:ln>
      </dgm:spPr>
      <dgm:t>
        <a:bodyPr/>
        <a:lstStyle/>
        <a:p>
          <a:pPr rtl="0"/>
          <a:r>
            <a:rPr lang="en-US" dirty="0"/>
            <a:t>Referencing tools </a:t>
          </a:r>
        </a:p>
      </dgm:t>
    </dgm:pt>
    <dgm:pt modelId="{E84A6B51-DE4C-9C4A-9EC4-3985D554058C}" type="parTrans" cxnId="{1B4795DD-CF5B-594F-B32F-80BFF83C1A0C}">
      <dgm:prSet/>
      <dgm:spPr/>
      <dgm:t>
        <a:bodyPr/>
        <a:lstStyle/>
        <a:p>
          <a:endParaRPr lang="en-US"/>
        </a:p>
      </dgm:t>
    </dgm:pt>
    <dgm:pt modelId="{8A3294EB-C08D-694F-9344-394B062015DC}" type="sibTrans" cxnId="{1B4795DD-CF5B-594F-B32F-80BFF83C1A0C}">
      <dgm:prSet/>
      <dgm:spPr/>
      <dgm:t>
        <a:bodyPr/>
        <a:lstStyle/>
        <a:p>
          <a:endParaRPr lang="en-US"/>
        </a:p>
      </dgm:t>
    </dgm:pt>
    <dgm:pt modelId="{0F216326-DAFD-B24E-BB9F-A39BA8793D5A}">
      <dgm:prSet phldrT="[Text]"/>
      <dgm:spPr>
        <a:ln>
          <a:solidFill>
            <a:schemeClr val="accent1"/>
          </a:solidFill>
        </a:ln>
      </dgm:spPr>
      <dgm:t>
        <a:bodyPr/>
        <a:lstStyle/>
        <a:p>
          <a:pPr rtl="0"/>
          <a:r>
            <a:rPr lang="en-US" dirty="0"/>
            <a:t>To teach referencing  </a:t>
          </a:r>
        </a:p>
      </dgm:t>
    </dgm:pt>
    <dgm:pt modelId="{B8285CFF-C865-D94F-9F72-4729222BBF22}" type="parTrans" cxnId="{67D5AE50-3172-6543-8643-2CF51A02B8E9}">
      <dgm:prSet/>
      <dgm:spPr/>
      <dgm:t>
        <a:bodyPr/>
        <a:lstStyle/>
        <a:p>
          <a:endParaRPr lang="en-US"/>
        </a:p>
      </dgm:t>
    </dgm:pt>
    <dgm:pt modelId="{19FE4AA3-5C9B-A945-BE57-3558B6DE6A0B}" type="sibTrans" cxnId="{67D5AE50-3172-6543-8643-2CF51A02B8E9}">
      <dgm:prSet/>
      <dgm:spPr/>
      <dgm:t>
        <a:bodyPr/>
        <a:lstStyle/>
        <a:p>
          <a:endParaRPr lang="en-US"/>
        </a:p>
      </dgm:t>
    </dgm:pt>
    <dgm:pt modelId="{A08248CE-D632-AD4A-80D8-B75AE9061CD4}">
      <dgm:prSet phldrT="[Text]"/>
      <dgm:spPr>
        <a:ln>
          <a:solidFill>
            <a:schemeClr val="accent1"/>
          </a:solidFill>
        </a:ln>
      </dgm:spPr>
      <dgm:t>
        <a:bodyPr/>
        <a:lstStyle/>
        <a:p>
          <a:pPr rtl="0"/>
          <a:r>
            <a:rPr lang="en-US" dirty="0"/>
            <a:t>To teach how not to reference </a:t>
          </a:r>
        </a:p>
      </dgm:t>
    </dgm:pt>
    <dgm:pt modelId="{1E750FB7-9189-3B40-8160-1602BF426E4C}" type="parTrans" cxnId="{C304B198-4E23-DF43-83CC-A800B24C3FB8}">
      <dgm:prSet/>
      <dgm:spPr/>
      <dgm:t>
        <a:bodyPr/>
        <a:lstStyle/>
        <a:p>
          <a:endParaRPr lang="en-US"/>
        </a:p>
      </dgm:t>
    </dgm:pt>
    <dgm:pt modelId="{A7833399-B16C-2747-8D4E-D08C0BAF530D}" type="sibTrans" cxnId="{C304B198-4E23-DF43-83CC-A800B24C3FB8}">
      <dgm:prSet/>
      <dgm:spPr/>
      <dgm:t>
        <a:bodyPr/>
        <a:lstStyle/>
        <a:p>
          <a:endParaRPr lang="en-US"/>
        </a:p>
      </dgm:t>
    </dgm:pt>
    <dgm:pt modelId="{6EC6F494-EF8E-F749-A7B5-E8C619386AEA}" type="pres">
      <dgm:prSet presAssocID="{6DA8BC00-4720-7E46-BE12-41552E78C7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ED03602-C7DE-204D-B6DE-AFB211500708}" type="pres">
      <dgm:prSet presAssocID="{3EBEF408-694A-C14B-822C-A8FF7B86EAF6}" presName="hierRoot1" presStyleCnt="0">
        <dgm:presLayoutVars>
          <dgm:hierBranch val="init"/>
        </dgm:presLayoutVars>
      </dgm:prSet>
      <dgm:spPr/>
    </dgm:pt>
    <dgm:pt modelId="{F1A62467-11AF-2049-B121-CEF01B9C0DDE}" type="pres">
      <dgm:prSet presAssocID="{3EBEF408-694A-C14B-822C-A8FF7B86EAF6}" presName="rootComposite1" presStyleCnt="0"/>
      <dgm:spPr/>
    </dgm:pt>
    <dgm:pt modelId="{F75C6E77-9841-8343-9CAA-5EE98D0E692F}" type="pres">
      <dgm:prSet presAssocID="{3EBEF408-694A-C14B-822C-A8FF7B86EAF6}" presName="rootText1" presStyleLbl="node0" presStyleIdx="0" presStyleCnt="1" custLinFactNeighborX="-2730" custLinFactNeighborY="-4450">
        <dgm:presLayoutVars>
          <dgm:chPref val="3"/>
        </dgm:presLayoutVars>
      </dgm:prSet>
      <dgm:spPr/>
    </dgm:pt>
    <dgm:pt modelId="{DF459757-E3B5-4A4F-972C-EB5074A346EE}" type="pres">
      <dgm:prSet presAssocID="{3EBEF408-694A-C14B-822C-A8FF7B86EAF6}" presName="rootConnector1" presStyleLbl="node1" presStyleIdx="0" presStyleCnt="0"/>
      <dgm:spPr/>
    </dgm:pt>
    <dgm:pt modelId="{915D3B9E-9D4B-E64D-92F2-3BB3B7A37057}" type="pres">
      <dgm:prSet presAssocID="{3EBEF408-694A-C14B-822C-A8FF7B86EAF6}" presName="hierChild2" presStyleCnt="0"/>
      <dgm:spPr/>
    </dgm:pt>
    <dgm:pt modelId="{18F98EC2-30D9-6A42-A2EE-1B9BCABBE673}" type="pres">
      <dgm:prSet presAssocID="{B8285CFF-C865-D94F-9F72-4729222BBF22}" presName="Name37" presStyleLbl="parChTrans1D2" presStyleIdx="0" presStyleCnt="2"/>
      <dgm:spPr/>
    </dgm:pt>
    <dgm:pt modelId="{52AC08BF-0483-C344-941A-FB2F8AE28FDD}" type="pres">
      <dgm:prSet presAssocID="{0F216326-DAFD-B24E-BB9F-A39BA8793D5A}" presName="hierRoot2" presStyleCnt="0">
        <dgm:presLayoutVars>
          <dgm:hierBranch val="init"/>
        </dgm:presLayoutVars>
      </dgm:prSet>
      <dgm:spPr/>
    </dgm:pt>
    <dgm:pt modelId="{BC598B8F-D1E0-E142-B063-2119211D1E7B}" type="pres">
      <dgm:prSet presAssocID="{0F216326-DAFD-B24E-BB9F-A39BA8793D5A}" presName="rootComposite" presStyleCnt="0"/>
      <dgm:spPr/>
    </dgm:pt>
    <dgm:pt modelId="{DB28BEAE-4498-494C-B2BC-87C51108E4FE}" type="pres">
      <dgm:prSet presAssocID="{0F216326-DAFD-B24E-BB9F-A39BA8793D5A}" presName="rootText" presStyleLbl="node2" presStyleIdx="0" presStyleCnt="2">
        <dgm:presLayoutVars>
          <dgm:chPref val="3"/>
        </dgm:presLayoutVars>
      </dgm:prSet>
      <dgm:spPr/>
    </dgm:pt>
    <dgm:pt modelId="{D8EE45FF-59E3-7F42-A849-268809C64122}" type="pres">
      <dgm:prSet presAssocID="{0F216326-DAFD-B24E-BB9F-A39BA8793D5A}" presName="rootConnector" presStyleLbl="node2" presStyleIdx="0" presStyleCnt="2"/>
      <dgm:spPr/>
    </dgm:pt>
    <dgm:pt modelId="{D1832F89-E15F-0447-9327-450B1C21886C}" type="pres">
      <dgm:prSet presAssocID="{0F216326-DAFD-B24E-BB9F-A39BA8793D5A}" presName="hierChild4" presStyleCnt="0"/>
      <dgm:spPr/>
    </dgm:pt>
    <dgm:pt modelId="{DFBC08BF-FCC9-3B4F-A7E2-3BE656A05B7B}" type="pres">
      <dgm:prSet presAssocID="{0F216326-DAFD-B24E-BB9F-A39BA8793D5A}" presName="hierChild5" presStyleCnt="0"/>
      <dgm:spPr/>
    </dgm:pt>
    <dgm:pt modelId="{6834BFF5-D00C-BC46-A569-A0D682704078}" type="pres">
      <dgm:prSet presAssocID="{1E750FB7-9189-3B40-8160-1602BF426E4C}" presName="Name37" presStyleLbl="parChTrans1D2" presStyleIdx="1" presStyleCnt="2"/>
      <dgm:spPr/>
    </dgm:pt>
    <dgm:pt modelId="{11624FDA-1EE2-9745-9AEA-9F170BE98203}" type="pres">
      <dgm:prSet presAssocID="{A08248CE-D632-AD4A-80D8-B75AE9061CD4}" presName="hierRoot2" presStyleCnt="0">
        <dgm:presLayoutVars>
          <dgm:hierBranch val="init"/>
        </dgm:presLayoutVars>
      </dgm:prSet>
      <dgm:spPr/>
    </dgm:pt>
    <dgm:pt modelId="{F9EBFFC0-66A0-2F48-86B2-11C4B7AE510D}" type="pres">
      <dgm:prSet presAssocID="{A08248CE-D632-AD4A-80D8-B75AE9061CD4}" presName="rootComposite" presStyleCnt="0"/>
      <dgm:spPr/>
    </dgm:pt>
    <dgm:pt modelId="{4BC049EC-6048-BF4A-8CB0-2E3AF6A95E84}" type="pres">
      <dgm:prSet presAssocID="{A08248CE-D632-AD4A-80D8-B75AE9061CD4}" presName="rootText" presStyleLbl="node2" presStyleIdx="1" presStyleCnt="2">
        <dgm:presLayoutVars>
          <dgm:chPref val="3"/>
        </dgm:presLayoutVars>
      </dgm:prSet>
      <dgm:spPr/>
    </dgm:pt>
    <dgm:pt modelId="{CD4887E8-9EB8-964D-AD57-D58F0AE4955A}" type="pres">
      <dgm:prSet presAssocID="{A08248CE-D632-AD4A-80D8-B75AE9061CD4}" presName="rootConnector" presStyleLbl="node2" presStyleIdx="1" presStyleCnt="2"/>
      <dgm:spPr/>
    </dgm:pt>
    <dgm:pt modelId="{DBD62F8E-FD61-654F-A755-79E84B04CB69}" type="pres">
      <dgm:prSet presAssocID="{A08248CE-D632-AD4A-80D8-B75AE9061CD4}" presName="hierChild4" presStyleCnt="0"/>
      <dgm:spPr/>
    </dgm:pt>
    <dgm:pt modelId="{8F11AEF5-BC01-804F-8FEF-F62E937AF105}" type="pres">
      <dgm:prSet presAssocID="{A08248CE-D632-AD4A-80D8-B75AE9061CD4}" presName="hierChild5" presStyleCnt="0"/>
      <dgm:spPr/>
    </dgm:pt>
    <dgm:pt modelId="{0FB88D85-1D7B-974D-9101-59BBF05E4E83}" type="pres">
      <dgm:prSet presAssocID="{3EBEF408-694A-C14B-822C-A8FF7B86EAF6}" presName="hierChild3" presStyleCnt="0"/>
      <dgm:spPr/>
    </dgm:pt>
  </dgm:ptLst>
  <dgm:cxnLst>
    <dgm:cxn modelId="{3BC76911-14F4-354D-9075-1BC6E6F0186F}" type="presOf" srcId="{3EBEF408-694A-C14B-822C-A8FF7B86EAF6}" destId="{DF459757-E3B5-4A4F-972C-EB5074A346EE}" srcOrd="1" destOrd="0" presId="urn:microsoft.com/office/officeart/2005/8/layout/orgChart1"/>
    <dgm:cxn modelId="{D4539E14-B4FF-344D-BAB7-C4E84D2D1055}" type="presOf" srcId="{3EBEF408-694A-C14B-822C-A8FF7B86EAF6}" destId="{F75C6E77-9841-8343-9CAA-5EE98D0E692F}" srcOrd="0" destOrd="0" presId="urn:microsoft.com/office/officeart/2005/8/layout/orgChart1"/>
    <dgm:cxn modelId="{6FFA8125-8309-2D45-BB87-E525B8C43EA5}" type="presOf" srcId="{6DA8BC00-4720-7E46-BE12-41552E78C7FE}" destId="{6EC6F494-EF8E-F749-A7B5-E8C619386AEA}" srcOrd="0" destOrd="0" presId="urn:microsoft.com/office/officeart/2005/8/layout/orgChart1"/>
    <dgm:cxn modelId="{DA2FD744-005B-1549-874B-C12D0A5E0B0A}" type="presOf" srcId="{A08248CE-D632-AD4A-80D8-B75AE9061CD4}" destId="{4BC049EC-6048-BF4A-8CB0-2E3AF6A95E84}" srcOrd="0" destOrd="0" presId="urn:microsoft.com/office/officeart/2005/8/layout/orgChart1"/>
    <dgm:cxn modelId="{67D5AE50-3172-6543-8643-2CF51A02B8E9}" srcId="{3EBEF408-694A-C14B-822C-A8FF7B86EAF6}" destId="{0F216326-DAFD-B24E-BB9F-A39BA8793D5A}" srcOrd="0" destOrd="0" parTransId="{B8285CFF-C865-D94F-9F72-4729222BBF22}" sibTransId="{19FE4AA3-5C9B-A945-BE57-3558B6DE6A0B}"/>
    <dgm:cxn modelId="{0FF21A7B-450D-1C4E-9ACE-3311DA6A9517}" type="presOf" srcId="{B8285CFF-C865-D94F-9F72-4729222BBF22}" destId="{18F98EC2-30D9-6A42-A2EE-1B9BCABBE673}" srcOrd="0" destOrd="0" presId="urn:microsoft.com/office/officeart/2005/8/layout/orgChart1"/>
    <dgm:cxn modelId="{D691308A-1B45-2B4B-A20F-8FE6D87BB4B1}" type="presOf" srcId="{A08248CE-D632-AD4A-80D8-B75AE9061CD4}" destId="{CD4887E8-9EB8-964D-AD57-D58F0AE4955A}" srcOrd="1" destOrd="0" presId="urn:microsoft.com/office/officeart/2005/8/layout/orgChart1"/>
    <dgm:cxn modelId="{C304B198-4E23-DF43-83CC-A800B24C3FB8}" srcId="{3EBEF408-694A-C14B-822C-A8FF7B86EAF6}" destId="{A08248CE-D632-AD4A-80D8-B75AE9061CD4}" srcOrd="1" destOrd="0" parTransId="{1E750FB7-9189-3B40-8160-1602BF426E4C}" sibTransId="{A7833399-B16C-2747-8D4E-D08C0BAF530D}"/>
    <dgm:cxn modelId="{1B4795DD-CF5B-594F-B32F-80BFF83C1A0C}" srcId="{6DA8BC00-4720-7E46-BE12-41552E78C7FE}" destId="{3EBEF408-694A-C14B-822C-A8FF7B86EAF6}" srcOrd="0" destOrd="0" parTransId="{E84A6B51-DE4C-9C4A-9EC4-3985D554058C}" sibTransId="{8A3294EB-C08D-694F-9344-394B062015DC}"/>
    <dgm:cxn modelId="{869ADEE1-96A9-174C-BC1A-CAEE1C7CACEE}" type="presOf" srcId="{0F216326-DAFD-B24E-BB9F-A39BA8793D5A}" destId="{DB28BEAE-4498-494C-B2BC-87C51108E4FE}" srcOrd="0" destOrd="0" presId="urn:microsoft.com/office/officeart/2005/8/layout/orgChart1"/>
    <dgm:cxn modelId="{4BEC1DEE-B0DD-3A45-A0C1-E97D84160D80}" type="presOf" srcId="{0F216326-DAFD-B24E-BB9F-A39BA8793D5A}" destId="{D8EE45FF-59E3-7F42-A849-268809C64122}" srcOrd="1" destOrd="0" presId="urn:microsoft.com/office/officeart/2005/8/layout/orgChart1"/>
    <dgm:cxn modelId="{2EBB5FF2-5895-E944-B27D-A6B97E25D47E}" type="presOf" srcId="{1E750FB7-9189-3B40-8160-1602BF426E4C}" destId="{6834BFF5-D00C-BC46-A569-A0D682704078}" srcOrd="0" destOrd="0" presId="urn:microsoft.com/office/officeart/2005/8/layout/orgChart1"/>
    <dgm:cxn modelId="{CA5D8268-BFE2-5C42-BCE6-7582396A1AAC}" type="presParOf" srcId="{6EC6F494-EF8E-F749-A7B5-E8C619386AEA}" destId="{5ED03602-C7DE-204D-B6DE-AFB211500708}" srcOrd="0" destOrd="0" presId="urn:microsoft.com/office/officeart/2005/8/layout/orgChart1"/>
    <dgm:cxn modelId="{06EE1D54-CEA2-C143-8D59-E38C4CF6A10F}" type="presParOf" srcId="{5ED03602-C7DE-204D-B6DE-AFB211500708}" destId="{F1A62467-11AF-2049-B121-CEF01B9C0DDE}" srcOrd="0" destOrd="0" presId="urn:microsoft.com/office/officeart/2005/8/layout/orgChart1"/>
    <dgm:cxn modelId="{760997D3-D594-0842-8B6A-A3AC243A26FB}" type="presParOf" srcId="{F1A62467-11AF-2049-B121-CEF01B9C0DDE}" destId="{F75C6E77-9841-8343-9CAA-5EE98D0E692F}" srcOrd="0" destOrd="0" presId="urn:microsoft.com/office/officeart/2005/8/layout/orgChart1"/>
    <dgm:cxn modelId="{8A589FCE-2401-4848-A0FD-4E7099F720AF}" type="presParOf" srcId="{F1A62467-11AF-2049-B121-CEF01B9C0DDE}" destId="{DF459757-E3B5-4A4F-972C-EB5074A346EE}" srcOrd="1" destOrd="0" presId="urn:microsoft.com/office/officeart/2005/8/layout/orgChart1"/>
    <dgm:cxn modelId="{59C23750-FDD9-F14E-9018-27C806A77AEF}" type="presParOf" srcId="{5ED03602-C7DE-204D-B6DE-AFB211500708}" destId="{915D3B9E-9D4B-E64D-92F2-3BB3B7A37057}" srcOrd="1" destOrd="0" presId="urn:microsoft.com/office/officeart/2005/8/layout/orgChart1"/>
    <dgm:cxn modelId="{ED0EAA8F-F0F0-C64F-9C11-BC05DD082A71}" type="presParOf" srcId="{915D3B9E-9D4B-E64D-92F2-3BB3B7A37057}" destId="{18F98EC2-30D9-6A42-A2EE-1B9BCABBE673}" srcOrd="0" destOrd="0" presId="urn:microsoft.com/office/officeart/2005/8/layout/orgChart1"/>
    <dgm:cxn modelId="{59848D2B-CE55-374A-B296-BF46B69464BE}" type="presParOf" srcId="{915D3B9E-9D4B-E64D-92F2-3BB3B7A37057}" destId="{52AC08BF-0483-C344-941A-FB2F8AE28FDD}" srcOrd="1" destOrd="0" presId="urn:microsoft.com/office/officeart/2005/8/layout/orgChart1"/>
    <dgm:cxn modelId="{4AD4E417-1991-A246-BAC7-3ACC31400E78}" type="presParOf" srcId="{52AC08BF-0483-C344-941A-FB2F8AE28FDD}" destId="{BC598B8F-D1E0-E142-B063-2119211D1E7B}" srcOrd="0" destOrd="0" presId="urn:microsoft.com/office/officeart/2005/8/layout/orgChart1"/>
    <dgm:cxn modelId="{115E8914-45DB-B44B-9456-9557F407B971}" type="presParOf" srcId="{BC598B8F-D1E0-E142-B063-2119211D1E7B}" destId="{DB28BEAE-4498-494C-B2BC-87C51108E4FE}" srcOrd="0" destOrd="0" presId="urn:microsoft.com/office/officeart/2005/8/layout/orgChart1"/>
    <dgm:cxn modelId="{78FD2BAC-5AEA-024D-8F27-33543687AAB0}" type="presParOf" srcId="{BC598B8F-D1E0-E142-B063-2119211D1E7B}" destId="{D8EE45FF-59E3-7F42-A849-268809C64122}" srcOrd="1" destOrd="0" presId="urn:microsoft.com/office/officeart/2005/8/layout/orgChart1"/>
    <dgm:cxn modelId="{B3DA5CCA-44BB-3644-BE20-EFBEB5270B8B}" type="presParOf" srcId="{52AC08BF-0483-C344-941A-FB2F8AE28FDD}" destId="{D1832F89-E15F-0447-9327-450B1C21886C}" srcOrd="1" destOrd="0" presId="urn:microsoft.com/office/officeart/2005/8/layout/orgChart1"/>
    <dgm:cxn modelId="{FD53BD17-5031-A74D-A6FD-D13A57517F69}" type="presParOf" srcId="{52AC08BF-0483-C344-941A-FB2F8AE28FDD}" destId="{DFBC08BF-FCC9-3B4F-A7E2-3BE656A05B7B}" srcOrd="2" destOrd="0" presId="urn:microsoft.com/office/officeart/2005/8/layout/orgChart1"/>
    <dgm:cxn modelId="{5075AE5E-6026-E442-8565-BDDA288D63D8}" type="presParOf" srcId="{915D3B9E-9D4B-E64D-92F2-3BB3B7A37057}" destId="{6834BFF5-D00C-BC46-A569-A0D682704078}" srcOrd="2" destOrd="0" presId="urn:microsoft.com/office/officeart/2005/8/layout/orgChart1"/>
    <dgm:cxn modelId="{DD945AE6-822E-064E-80C1-7EF04801923D}" type="presParOf" srcId="{915D3B9E-9D4B-E64D-92F2-3BB3B7A37057}" destId="{11624FDA-1EE2-9745-9AEA-9F170BE98203}" srcOrd="3" destOrd="0" presId="urn:microsoft.com/office/officeart/2005/8/layout/orgChart1"/>
    <dgm:cxn modelId="{2C7BAFE6-6A4B-F844-93AB-D10A8371CC98}" type="presParOf" srcId="{11624FDA-1EE2-9745-9AEA-9F170BE98203}" destId="{F9EBFFC0-66A0-2F48-86B2-11C4B7AE510D}" srcOrd="0" destOrd="0" presId="urn:microsoft.com/office/officeart/2005/8/layout/orgChart1"/>
    <dgm:cxn modelId="{833EA43E-2235-724A-AD14-4A584F96ABF6}" type="presParOf" srcId="{F9EBFFC0-66A0-2F48-86B2-11C4B7AE510D}" destId="{4BC049EC-6048-BF4A-8CB0-2E3AF6A95E84}" srcOrd="0" destOrd="0" presId="urn:microsoft.com/office/officeart/2005/8/layout/orgChart1"/>
    <dgm:cxn modelId="{9EE87A9A-6DA0-0749-88A9-3DD7E3180095}" type="presParOf" srcId="{F9EBFFC0-66A0-2F48-86B2-11C4B7AE510D}" destId="{CD4887E8-9EB8-964D-AD57-D58F0AE4955A}" srcOrd="1" destOrd="0" presId="urn:microsoft.com/office/officeart/2005/8/layout/orgChart1"/>
    <dgm:cxn modelId="{99D8E1FA-DBCC-E647-9C3A-14466EAB1B57}" type="presParOf" srcId="{11624FDA-1EE2-9745-9AEA-9F170BE98203}" destId="{DBD62F8E-FD61-654F-A755-79E84B04CB69}" srcOrd="1" destOrd="0" presId="urn:microsoft.com/office/officeart/2005/8/layout/orgChart1"/>
    <dgm:cxn modelId="{8620EA8F-C834-AA4C-A653-91BB45905180}" type="presParOf" srcId="{11624FDA-1EE2-9745-9AEA-9F170BE98203}" destId="{8F11AEF5-BC01-804F-8FEF-F62E937AF105}" srcOrd="2" destOrd="0" presId="urn:microsoft.com/office/officeart/2005/8/layout/orgChart1"/>
    <dgm:cxn modelId="{89C9DA3F-1631-6C45-84EA-A3EC41C5E425}" type="presParOf" srcId="{5ED03602-C7DE-204D-B6DE-AFB211500708}" destId="{0FB88D85-1D7B-974D-9101-59BBF05E4E8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A8BC00-4720-7E46-BE12-41552E78C7FE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BEF408-694A-C14B-822C-A8FF7B86EAF6}">
      <dgm:prSet phldrT="[Text]"/>
      <dgm:spPr>
        <a:ln>
          <a:solidFill>
            <a:schemeClr val="accent1"/>
          </a:solidFill>
        </a:ln>
      </dgm:spPr>
      <dgm:t>
        <a:bodyPr/>
        <a:lstStyle/>
        <a:p>
          <a:pPr rtl="0"/>
          <a:r>
            <a:rPr lang="en-US" dirty="0"/>
            <a:t>Quizlet</a:t>
          </a:r>
        </a:p>
      </dgm:t>
    </dgm:pt>
    <dgm:pt modelId="{E84A6B51-DE4C-9C4A-9EC4-3985D554058C}" type="parTrans" cxnId="{1B4795DD-CF5B-594F-B32F-80BFF83C1A0C}">
      <dgm:prSet/>
      <dgm:spPr/>
      <dgm:t>
        <a:bodyPr/>
        <a:lstStyle/>
        <a:p>
          <a:endParaRPr lang="en-US"/>
        </a:p>
      </dgm:t>
    </dgm:pt>
    <dgm:pt modelId="{8A3294EB-C08D-694F-9344-394B062015DC}" type="sibTrans" cxnId="{1B4795DD-CF5B-594F-B32F-80BFF83C1A0C}">
      <dgm:prSet/>
      <dgm:spPr/>
      <dgm:t>
        <a:bodyPr/>
        <a:lstStyle/>
        <a:p>
          <a:endParaRPr lang="en-US"/>
        </a:p>
      </dgm:t>
    </dgm:pt>
    <dgm:pt modelId="{0F216326-DAFD-B24E-BB9F-A39BA8793D5A}">
      <dgm:prSet phldrT="[Text]"/>
      <dgm:spPr>
        <a:ln>
          <a:solidFill>
            <a:schemeClr val="accent1"/>
          </a:solidFill>
        </a:ln>
      </dgm:spPr>
      <dgm:t>
        <a:bodyPr/>
        <a:lstStyle/>
        <a:p>
          <a:pPr rtl="0"/>
          <a:r>
            <a:rPr lang="en-US" dirty="0"/>
            <a:t>Augmentation </a:t>
          </a:r>
        </a:p>
      </dgm:t>
    </dgm:pt>
    <dgm:pt modelId="{B8285CFF-C865-D94F-9F72-4729222BBF22}" type="parTrans" cxnId="{67D5AE50-3172-6543-8643-2CF51A02B8E9}">
      <dgm:prSet/>
      <dgm:spPr/>
      <dgm:t>
        <a:bodyPr/>
        <a:lstStyle/>
        <a:p>
          <a:endParaRPr lang="en-US"/>
        </a:p>
      </dgm:t>
    </dgm:pt>
    <dgm:pt modelId="{19FE4AA3-5C9B-A945-BE57-3558B6DE6A0B}" type="sibTrans" cxnId="{67D5AE50-3172-6543-8643-2CF51A02B8E9}">
      <dgm:prSet/>
      <dgm:spPr/>
      <dgm:t>
        <a:bodyPr/>
        <a:lstStyle/>
        <a:p>
          <a:endParaRPr lang="en-US"/>
        </a:p>
      </dgm:t>
    </dgm:pt>
    <dgm:pt modelId="{A08248CE-D632-AD4A-80D8-B75AE9061CD4}">
      <dgm:prSet phldrT="[Text]"/>
      <dgm:spPr>
        <a:ln>
          <a:solidFill>
            <a:schemeClr val="accent1"/>
          </a:solidFill>
        </a:ln>
      </dgm:spPr>
      <dgm:t>
        <a:bodyPr/>
        <a:lstStyle/>
        <a:p>
          <a:pPr rtl="0"/>
          <a:r>
            <a:rPr lang="en-US" dirty="0"/>
            <a:t>Substitution </a:t>
          </a:r>
        </a:p>
      </dgm:t>
    </dgm:pt>
    <dgm:pt modelId="{1E750FB7-9189-3B40-8160-1602BF426E4C}" type="parTrans" cxnId="{C304B198-4E23-DF43-83CC-A800B24C3FB8}">
      <dgm:prSet/>
      <dgm:spPr/>
      <dgm:t>
        <a:bodyPr/>
        <a:lstStyle/>
        <a:p>
          <a:endParaRPr lang="en-US"/>
        </a:p>
      </dgm:t>
    </dgm:pt>
    <dgm:pt modelId="{A7833399-B16C-2747-8D4E-D08C0BAF530D}" type="sibTrans" cxnId="{C304B198-4E23-DF43-83CC-A800B24C3FB8}">
      <dgm:prSet/>
      <dgm:spPr/>
      <dgm:t>
        <a:bodyPr/>
        <a:lstStyle/>
        <a:p>
          <a:endParaRPr lang="en-US"/>
        </a:p>
      </dgm:t>
    </dgm:pt>
    <dgm:pt modelId="{6EC6F494-EF8E-F749-A7B5-E8C619386AEA}" type="pres">
      <dgm:prSet presAssocID="{6DA8BC00-4720-7E46-BE12-41552E78C7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ED03602-C7DE-204D-B6DE-AFB211500708}" type="pres">
      <dgm:prSet presAssocID="{3EBEF408-694A-C14B-822C-A8FF7B86EAF6}" presName="hierRoot1" presStyleCnt="0">
        <dgm:presLayoutVars>
          <dgm:hierBranch val="init"/>
        </dgm:presLayoutVars>
      </dgm:prSet>
      <dgm:spPr/>
    </dgm:pt>
    <dgm:pt modelId="{F1A62467-11AF-2049-B121-CEF01B9C0DDE}" type="pres">
      <dgm:prSet presAssocID="{3EBEF408-694A-C14B-822C-A8FF7B86EAF6}" presName="rootComposite1" presStyleCnt="0"/>
      <dgm:spPr/>
    </dgm:pt>
    <dgm:pt modelId="{F75C6E77-9841-8343-9CAA-5EE98D0E692F}" type="pres">
      <dgm:prSet presAssocID="{3EBEF408-694A-C14B-822C-A8FF7B86EAF6}" presName="rootText1" presStyleLbl="node0" presStyleIdx="0" presStyleCnt="1" custLinFactNeighborX="-2730" custLinFactNeighborY="-4450">
        <dgm:presLayoutVars>
          <dgm:chPref val="3"/>
        </dgm:presLayoutVars>
      </dgm:prSet>
      <dgm:spPr/>
    </dgm:pt>
    <dgm:pt modelId="{DF459757-E3B5-4A4F-972C-EB5074A346EE}" type="pres">
      <dgm:prSet presAssocID="{3EBEF408-694A-C14B-822C-A8FF7B86EAF6}" presName="rootConnector1" presStyleLbl="node1" presStyleIdx="0" presStyleCnt="0"/>
      <dgm:spPr/>
    </dgm:pt>
    <dgm:pt modelId="{915D3B9E-9D4B-E64D-92F2-3BB3B7A37057}" type="pres">
      <dgm:prSet presAssocID="{3EBEF408-694A-C14B-822C-A8FF7B86EAF6}" presName="hierChild2" presStyleCnt="0"/>
      <dgm:spPr/>
    </dgm:pt>
    <dgm:pt modelId="{18F98EC2-30D9-6A42-A2EE-1B9BCABBE673}" type="pres">
      <dgm:prSet presAssocID="{B8285CFF-C865-D94F-9F72-4729222BBF22}" presName="Name37" presStyleLbl="parChTrans1D2" presStyleIdx="0" presStyleCnt="2"/>
      <dgm:spPr/>
    </dgm:pt>
    <dgm:pt modelId="{52AC08BF-0483-C344-941A-FB2F8AE28FDD}" type="pres">
      <dgm:prSet presAssocID="{0F216326-DAFD-B24E-BB9F-A39BA8793D5A}" presName="hierRoot2" presStyleCnt="0">
        <dgm:presLayoutVars>
          <dgm:hierBranch val="init"/>
        </dgm:presLayoutVars>
      </dgm:prSet>
      <dgm:spPr/>
    </dgm:pt>
    <dgm:pt modelId="{BC598B8F-D1E0-E142-B063-2119211D1E7B}" type="pres">
      <dgm:prSet presAssocID="{0F216326-DAFD-B24E-BB9F-A39BA8793D5A}" presName="rootComposite" presStyleCnt="0"/>
      <dgm:spPr/>
    </dgm:pt>
    <dgm:pt modelId="{DB28BEAE-4498-494C-B2BC-87C51108E4FE}" type="pres">
      <dgm:prSet presAssocID="{0F216326-DAFD-B24E-BB9F-A39BA8793D5A}" presName="rootText" presStyleLbl="node2" presStyleIdx="0" presStyleCnt="2">
        <dgm:presLayoutVars>
          <dgm:chPref val="3"/>
        </dgm:presLayoutVars>
      </dgm:prSet>
      <dgm:spPr/>
    </dgm:pt>
    <dgm:pt modelId="{D8EE45FF-59E3-7F42-A849-268809C64122}" type="pres">
      <dgm:prSet presAssocID="{0F216326-DAFD-B24E-BB9F-A39BA8793D5A}" presName="rootConnector" presStyleLbl="node2" presStyleIdx="0" presStyleCnt="2"/>
      <dgm:spPr/>
    </dgm:pt>
    <dgm:pt modelId="{D1832F89-E15F-0447-9327-450B1C21886C}" type="pres">
      <dgm:prSet presAssocID="{0F216326-DAFD-B24E-BB9F-A39BA8793D5A}" presName="hierChild4" presStyleCnt="0"/>
      <dgm:spPr/>
    </dgm:pt>
    <dgm:pt modelId="{DFBC08BF-FCC9-3B4F-A7E2-3BE656A05B7B}" type="pres">
      <dgm:prSet presAssocID="{0F216326-DAFD-B24E-BB9F-A39BA8793D5A}" presName="hierChild5" presStyleCnt="0"/>
      <dgm:spPr/>
    </dgm:pt>
    <dgm:pt modelId="{6834BFF5-D00C-BC46-A569-A0D682704078}" type="pres">
      <dgm:prSet presAssocID="{1E750FB7-9189-3B40-8160-1602BF426E4C}" presName="Name37" presStyleLbl="parChTrans1D2" presStyleIdx="1" presStyleCnt="2"/>
      <dgm:spPr/>
    </dgm:pt>
    <dgm:pt modelId="{11624FDA-1EE2-9745-9AEA-9F170BE98203}" type="pres">
      <dgm:prSet presAssocID="{A08248CE-D632-AD4A-80D8-B75AE9061CD4}" presName="hierRoot2" presStyleCnt="0">
        <dgm:presLayoutVars>
          <dgm:hierBranch val="init"/>
        </dgm:presLayoutVars>
      </dgm:prSet>
      <dgm:spPr/>
    </dgm:pt>
    <dgm:pt modelId="{F9EBFFC0-66A0-2F48-86B2-11C4B7AE510D}" type="pres">
      <dgm:prSet presAssocID="{A08248CE-D632-AD4A-80D8-B75AE9061CD4}" presName="rootComposite" presStyleCnt="0"/>
      <dgm:spPr/>
    </dgm:pt>
    <dgm:pt modelId="{4BC049EC-6048-BF4A-8CB0-2E3AF6A95E84}" type="pres">
      <dgm:prSet presAssocID="{A08248CE-D632-AD4A-80D8-B75AE9061CD4}" presName="rootText" presStyleLbl="node2" presStyleIdx="1" presStyleCnt="2">
        <dgm:presLayoutVars>
          <dgm:chPref val="3"/>
        </dgm:presLayoutVars>
      </dgm:prSet>
      <dgm:spPr/>
    </dgm:pt>
    <dgm:pt modelId="{CD4887E8-9EB8-964D-AD57-D58F0AE4955A}" type="pres">
      <dgm:prSet presAssocID="{A08248CE-D632-AD4A-80D8-B75AE9061CD4}" presName="rootConnector" presStyleLbl="node2" presStyleIdx="1" presStyleCnt="2"/>
      <dgm:spPr/>
    </dgm:pt>
    <dgm:pt modelId="{DBD62F8E-FD61-654F-A755-79E84B04CB69}" type="pres">
      <dgm:prSet presAssocID="{A08248CE-D632-AD4A-80D8-B75AE9061CD4}" presName="hierChild4" presStyleCnt="0"/>
      <dgm:spPr/>
    </dgm:pt>
    <dgm:pt modelId="{8F11AEF5-BC01-804F-8FEF-F62E937AF105}" type="pres">
      <dgm:prSet presAssocID="{A08248CE-D632-AD4A-80D8-B75AE9061CD4}" presName="hierChild5" presStyleCnt="0"/>
      <dgm:spPr/>
    </dgm:pt>
    <dgm:pt modelId="{0FB88D85-1D7B-974D-9101-59BBF05E4E83}" type="pres">
      <dgm:prSet presAssocID="{3EBEF408-694A-C14B-822C-A8FF7B86EAF6}" presName="hierChild3" presStyleCnt="0"/>
      <dgm:spPr/>
    </dgm:pt>
  </dgm:ptLst>
  <dgm:cxnLst>
    <dgm:cxn modelId="{3BC76911-14F4-354D-9075-1BC6E6F0186F}" type="presOf" srcId="{3EBEF408-694A-C14B-822C-A8FF7B86EAF6}" destId="{DF459757-E3B5-4A4F-972C-EB5074A346EE}" srcOrd="1" destOrd="0" presId="urn:microsoft.com/office/officeart/2005/8/layout/orgChart1"/>
    <dgm:cxn modelId="{D4539E14-B4FF-344D-BAB7-C4E84D2D1055}" type="presOf" srcId="{3EBEF408-694A-C14B-822C-A8FF7B86EAF6}" destId="{F75C6E77-9841-8343-9CAA-5EE98D0E692F}" srcOrd="0" destOrd="0" presId="urn:microsoft.com/office/officeart/2005/8/layout/orgChart1"/>
    <dgm:cxn modelId="{6FFA8125-8309-2D45-BB87-E525B8C43EA5}" type="presOf" srcId="{6DA8BC00-4720-7E46-BE12-41552E78C7FE}" destId="{6EC6F494-EF8E-F749-A7B5-E8C619386AEA}" srcOrd="0" destOrd="0" presId="urn:microsoft.com/office/officeart/2005/8/layout/orgChart1"/>
    <dgm:cxn modelId="{DA2FD744-005B-1549-874B-C12D0A5E0B0A}" type="presOf" srcId="{A08248CE-D632-AD4A-80D8-B75AE9061CD4}" destId="{4BC049EC-6048-BF4A-8CB0-2E3AF6A95E84}" srcOrd="0" destOrd="0" presId="urn:microsoft.com/office/officeart/2005/8/layout/orgChart1"/>
    <dgm:cxn modelId="{67D5AE50-3172-6543-8643-2CF51A02B8E9}" srcId="{3EBEF408-694A-C14B-822C-A8FF7B86EAF6}" destId="{0F216326-DAFD-B24E-BB9F-A39BA8793D5A}" srcOrd="0" destOrd="0" parTransId="{B8285CFF-C865-D94F-9F72-4729222BBF22}" sibTransId="{19FE4AA3-5C9B-A945-BE57-3558B6DE6A0B}"/>
    <dgm:cxn modelId="{0FF21A7B-450D-1C4E-9ACE-3311DA6A9517}" type="presOf" srcId="{B8285CFF-C865-D94F-9F72-4729222BBF22}" destId="{18F98EC2-30D9-6A42-A2EE-1B9BCABBE673}" srcOrd="0" destOrd="0" presId="urn:microsoft.com/office/officeart/2005/8/layout/orgChart1"/>
    <dgm:cxn modelId="{D691308A-1B45-2B4B-A20F-8FE6D87BB4B1}" type="presOf" srcId="{A08248CE-D632-AD4A-80D8-B75AE9061CD4}" destId="{CD4887E8-9EB8-964D-AD57-D58F0AE4955A}" srcOrd="1" destOrd="0" presId="urn:microsoft.com/office/officeart/2005/8/layout/orgChart1"/>
    <dgm:cxn modelId="{C304B198-4E23-DF43-83CC-A800B24C3FB8}" srcId="{3EBEF408-694A-C14B-822C-A8FF7B86EAF6}" destId="{A08248CE-D632-AD4A-80D8-B75AE9061CD4}" srcOrd="1" destOrd="0" parTransId="{1E750FB7-9189-3B40-8160-1602BF426E4C}" sibTransId="{A7833399-B16C-2747-8D4E-D08C0BAF530D}"/>
    <dgm:cxn modelId="{1B4795DD-CF5B-594F-B32F-80BFF83C1A0C}" srcId="{6DA8BC00-4720-7E46-BE12-41552E78C7FE}" destId="{3EBEF408-694A-C14B-822C-A8FF7B86EAF6}" srcOrd="0" destOrd="0" parTransId="{E84A6B51-DE4C-9C4A-9EC4-3985D554058C}" sibTransId="{8A3294EB-C08D-694F-9344-394B062015DC}"/>
    <dgm:cxn modelId="{869ADEE1-96A9-174C-BC1A-CAEE1C7CACEE}" type="presOf" srcId="{0F216326-DAFD-B24E-BB9F-A39BA8793D5A}" destId="{DB28BEAE-4498-494C-B2BC-87C51108E4FE}" srcOrd="0" destOrd="0" presId="urn:microsoft.com/office/officeart/2005/8/layout/orgChart1"/>
    <dgm:cxn modelId="{4BEC1DEE-B0DD-3A45-A0C1-E97D84160D80}" type="presOf" srcId="{0F216326-DAFD-B24E-BB9F-A39BA8793D5A}" destId="{D8EE45FF-59E3-7F42-A849-268809C64122}" srcOrd="1" destOrd="0" presId="urn:microsoft.com/office/officeart/2005/8/layout/orgChart1"/>
    <dgm:cxn modelId="{2EBB5FF2-5895-E944-B27D-A6B97E25D47E}" type="presOf" srcId="{1E750FB7-9189-3B40-8160-1602BF426E4C}" destId="{6834BFF5-D00C-BC46-A569-A0D682704078}" srcOrd="0" destOrd="0" presId="urn:microsoft.com/office/officeart/2005/8/layout/orgChart1"/>
    <dgm:cxn modelId="{CA5D8268-BFE2-5C42-BCE6-7582396A1AAC}" type="presParOf" srcId="{6EC6F494-EF8E-F749-A7B5-E8C619386AEA}" destId="{5ED03602-C7DE-204D-B6DE-AFB211500708}" srcOrd="0" destOrd="0" presId="urn:microsoft.com/office/officeart/2005/8/layout/orgChart1"/>
    <dgm:cxn modelId="{06EE1D54-CEA2-C143-8D59-E38C4CF6A10F}" type="presParOf" srcId="{5ED03602-C7DE-204D-B6DE-AFB211500708}" destId="{F1A62467-11AF-2049-B121-CEF01B9C0DDE}" srcOrd="0" destOrd="0" presId="urn:microsoft.com/office/officeart/2005/8/layout/orgChart1"/>
    <dgm:cxn modelId="{760997D3-D594-0842-8B6A-A3AC243A26FB}" type="presParOf" srcId="{F1A62467-11AF-2049-B121-CEF01B9C0DDE}" destId="{F75C6E77-9841-8343-9CAA-5EE98D0E692F}" srcOrd="0" destOrd="0" presId="urn:microsoft.com/office/officeart/2005/8/layout/orgChart1"/>
    <dgm:cxn modelId="{8A589FCE-2401-4848-A0FD-4E7099F720AF}" type="presParOf" srcId="{F1A62467-11AF-2049-B121-CEF01B9C0DDE}" destId="{DF459757-E3B5-4A4F-972C-EB5074A346EE}" srcOrd="1" destOrd="0" presId="urn:microsoft.com/office/officeart/2005/8/layout/orgChart1"/>
    <dgm:cxn modelId="{59C23750-FDD9-F14E-9018-27C806A77AEF}" type="presParOf" srcId="{5ED03602-C7DE-204D-B6DE-AFB211500708}" destId="{915D3B9E-9D4B-E64D-92F2-3BB3B7A37057}" srcOrd="1" destOrd="0" presId="urn:microsoft.com/office/officeart/2005/8/layout/orgChart1"/>
    <dgm:cxn modelId="{ED0EAA8F-F0F0-C64F-9C11-BC05DD082A71}" type="presParOf" srcId="{915D3B9E-9D4B-E64D-92F2-3BB3B7A37057}" destId="{18F98EC2-30D9-6A42-A2EE-1B9BCABBE673}" srcOrd="0" destOrd="0" presId="urn:microsoft.com/office/officeart/2005/8/layout/orgChart1"/>
    <dgm:cxn modelId="{59848D2B-CE55-374A-B296-BF46B69464BE}" type="presParOf" srcId="{915D3B9E-9D4B-E64D-92F2-3BB3B7A37057}" destId="{52AC08BF-0483-C344-941A-FB2F8AE28FDD}" srcOrd="1" destOrd="0" presId="urn:microsoft.com/office/officeart/2005/8/layout/orgChart1"/>
    <dgm:cxn modelId="{4AD4E417-1991-A246-BAC7-3ACC31400E78}" type="presParOf" srcId="{52AC08BF-0483-C344-941A-FB2F8AE28FDD}" destId="{BC598B8F-D1E0-E142-B063-2119211D1E7B}" srcOrd="0" destOrd="0" presId="urn:microsoft.com/office/officeart/2005/8/layout/orgChart1"/>
    <dgm:cxn modelId="{115E8914-45DB-B44B-9456-9557F407B971}" type="presParOf" srcId="{BC598B8F-D1E0-E142-B063-2119211D1E7B}" destId="{DB28BEAE-4498-494C-B2BC-87C51108E4FE}" srcOrd="0" destOrd="0" presId="urn:microsoft.com/office/officeart/2005/8/layout/orgChart1"/>
    <dgm:cxn modelId="{78FD2BAC-5AEA-024D-8F27-33543687AAB0}" type="presParOf" srcId="{BC598B8F-D1E0-E142-B063-2119211D1E7B}" destId="{D8EE45FF-59E3-7F42-A849-268809C64122}" srcOrd="1" destOrd="0" presId="urn:microsoft.com/office/officeart/2005/8/layout/orgChart1"/>
    <dgm:cxn modelId="{B3DA5CCA-44BB-3644-BE20-EFBEB5270B8B}" type="presParOf" srcId="{52AC08BF-0483-C344-941A-FB2F8AE28FDD}" destId="{D1832F89-E15F-0447-9327-450B1C21886C}" srcOrd="1" destOrd="0" presId="urn:microsoft.com/office/officeart/2005/8/layout/orgChart1"/>
    <dgm:cxn modelId="{FD53BD17-5031-A74D-A6FD-D13A57517F69}" type="presParOf" srcId="{52AC08BF-0483-C344-941A-FB2F8AE28FDD}" destId="{DFBC08BF-FCC9-3B4F-A7E2-3BE656A05B7B}" srcOrd="2" destOrd="0" presId="urn:microsoft.com/office/officeart/2005/8/layout/orgChart1"/>
    <dgm:cxn modelId="{5075AE5E-6026-E442-8565-BDDA288D63D8}" type="presParOf" srcId="{915D3B9E-9D4B-E64D-92F2-3BB3B7A37057}" destId="{6834BFF5-D00C-BC46-A569-A0D682704078}" srcOrd="2" destOrd="0" presId="urn:microsoft.com/office/officeart/2005/8/layout/orgChart1"/>
    <dgm:cxn modelId="{DD945AE6-822E-064E-80C1-7EF04801923D}" type="presParOf" srcId="{915D3B9E-9D4B-E64D-92F2-3BB3B7A37057}" destId="{11624FDA-1EE2-9745-9AEA-9F170BE98203}" srcOrd="3" destOrd="0" presId="urn:microsoft.com/office/officeart/2005/8/layout/orgChart1"/>
    <dgm:cxn modelId="{2C7BAFE6-6A4B-F844-93AB-D10A8371CC98}" type="presParOf" srcId="{11624FDA-1EE2-9745-9AEA-9F170BE98203}" destId="{F9EBFFC0-66A0-2F48-86B2-11C4B7AE510D}" srcOrd="0" destOrd="0" presId="urn:microsoft.com/office/officeart/2005/8/layout/orgChart1"/>
    <dgm:cxn modelId="{833EA43E-2235-724A-AD14-4A584F96ABF6}" type="presParOf" srcId="{F9EBFFC0-66A0-2F48-86B2-11C4B7AE510D}" destId="{4BC049EC-6048-BF4A-8CB0-2E3AF6A95E84}" srcOrd="0" destOrd="0" presId="urn:microsoft.com/office/officeart/2005/8/layout/orgChart1"/>
    <dgm:cxn modelId="{9EE87A9A-6DA0-0749-88A9-3DD7E3180095}" type="presParOf" srcId="{F9EBFFC0-66A0-2F48-86B2-11C4B7AE510D}" destId="{CD4887E8-9EB8-964D-AD57-D58F0AE4955A}" srcOrd="1" destOrd="0" presId="urn:microsoft.com/office/officeart/2005/8/layout/orgChart1"/>
    <dgm:cxn modelId="{99D8E1FA-DBCC-E647-9C3A-14466EAB1B57}" type="presParOf" srcId="{11624FDA-1EE2-9745-9AEA-9F170BE98203}" destId="{DBD62F8E-FD61-654F-A755-79E84B04CB69}" srcOrd="1" destOrd="0" presId="urn:microsoft.com/office/officeart/2005/8/layout/orgChart1"/>
    <dgm:cxn modelId="{8620EA8F-C834-AA4C-A653-91BB45905180}" type="presParOf" srcId="{11624FDA-1EE2-9745-9AEA-9F170BE98203}" destId="{8F11AEF5-BC01-804F-8FEF-F62E937AF105}" srcOrd="2" destOrd="0" presId="urn:microsoft.com/office/officeart/2005/8/layout/orgChart1"/>
    <dgm:cxn modelId="{89C9DA3F-1631-6C45-84EA-A3EC41C5E425}" type="presParOf" srcId="{5ED03602-C7DE-204D-B6DE-AFB211500708}" destId="{0FB88D85-1D7B-974D-9101-59BBF05E4E8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7E774-D345-2347-8D66-3497240C3529}">
      <dsp:nvSpPr>
        <dsp:cNvPr id="0" name=""/>
        <dsp:cNvSpPr/>
      </dsp:nvSpPr>
      <dsp:spPr>
        <a:xfrm>
          <a:off x="5357" y="1438985"/>
          <a:ext cx="1601390" cy="1186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Transcribed interview </a:t>
          </a:r>
        </a:p>
      </dsp:txBody>
      <dsp:txXfrm>
        <a:off x="40095" y="1473723"/>
        <a:ext cx="1531914" cy="1116553"/>
      </dsp:txXfrm>
    </dsp:sp>
    <dsp:sp modelId="{2ED93490-9E86-4B40-A2AB-3349F2BB1B8D}">
      <dsp:nvSpPr>
        <dsp:cNvPr id="0" name=""/>
        <dsp:cNvSpPr/>
      </dsp:nvSpPr>
      <dsp:spPr>
        <a:xfrm>
          <a:off x="1766887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1766887" y="1912856"/>
        <a:ext cx="237646" cy="238286"/>
      </dsp:txXfrm>
    </dsp:sp>
    <dsp:sp modelId="{4DDDC34B-F5BD-FC4E-A93E-B15846DE11AE}">
      <dsp:nvSpPr>
        <dsp:cNvPr id="0" name=""/>
        <dsp:cNvSpPr/>
      </dsp:nvSpPr>
      <dsp:spPr>
        <a:xfrm>
          <a:off x="2247304" y="1438985"/>
          <a:ext cx="1601390" cy="1186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Printed the interview </a:t>
          </a:r>
        </a:p>
      </dsp:txBody>
      <dsp:txXfrm>
        <a:off x="2282042" y="1473723"/>
        <a:ext cx="1531914" cy="1116553"/>
      </dsp:txXfrm>
    </dsp:sp>
    <dsp:sp modelId="{0295B0FF-2CFD-E74F-A472-2503D37C5FAC}">
      <dsp:nvSpPr>
        <dsp:cNvPr id="0" name=""/>
        <dsp:cNvSpPr/>
      </dsp:nvSpPr>
      <dsp:spPr>
        <a:xfrm>
          <a:off x="4008834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4008834" y="1912856"/>
        <a:ext cx="237646" cy="238286"/>
      </dsp:txXfrm>
    </dsp:sp>
    <dsp:sp modelId="{EEEADC27-BFFF-AF4D-AB16-1CF0429C92C0}">
      <dsp:nvSpPr>
        <dsp:cNvPr id="0" name=""/>
        <dsp:cNvSpPr/>
      </dsp:nvSpPr>
      <dsp:spPr>
        <a:xfrm>
          <a:off x="4489251" y="1438985"/>
          <a:ext cx="1601390" cy="1186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Thematically </a:t>
          </a:r>
          <a:r>
            <a:rPr lang="en-US" sz="1800" kern="1200" dirty="0" err="1"/>
            <a:t>analysed</a:t>
          </a:r>
          <a:r>
            <a:rPr lang="en-US" sz="1800" kern="1200" dirty="0"/>
            <a:t> using highlighters</a:t>
          </a:r>
        </a:p>
      </dsp:txBody>
      <dsp:txXfrm>
        <a:off x="4523989" y="1473723"/>
        <a:ext cx="1531914" cy="11165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4BFF5-D00C-BC46-A569-A0D682704078}">
      <dsp:nvSpPr>
        <dsp:cNvPr id="0" name=""/>
        <dsp:cNvSpPr/>
      </dsp:nvSpPr>
      <dsp:spPr>
        <a:xfrm>
          <a:off x="1736467" y="684240"/>
          <a:ext cx="865290" cy="288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815"/>
              </a:lnTo>
              <a:lnTo>
                <a:pt x="865290" y="144815"/>
              </a:lnTo>
              <a:lnTo>
                <a:pt x="865290" y="2885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F98EC2-30D9-6A42-A2EE-1B9BCABBE673}">
      <dsp:nvSpPr>
        <dsp:cNvPr id="0" name=""/>
        <dsp:cNvSpPr/>
      </dsp:nvSpPr>
      <dsp:spPr>
        <a:xfrm>
          <a:off x="945896" y="684240"/>
          <a:ext cx="790571" cy="288506"/>
        </a:xfrm>
        <a:custGeom>
          <a:avLst/>
          <a:gdLst/>
          <a:ahLst/>
          <a:cxnLst/>
          <a:rect l="0" t="0" r="0" b="0"/>
          <a:pathLst>
            <a:path>
              <a:moveTo>
                <a:pt x="790571" y="0"/>
              </a:moveTo>
              <a:lnTo>
                <a:pt x="790571" y="144815"/>
              </a:lnTo>
              <a:lnTo>
                <a:pt x="0" y="144815"/>
              </a:lnTo>
              <a:lnTo>
                <a:pt x="0" y="2885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5C6E77-9841-8343-9CAA-5EE98D0E692F}">
      <dsp:nvSpPr>
        <dsp:cNvPr id="0" name=""/>
        <dsp:cNvSpPr/>
      </dsp:nvSpPr>
      <dsp:spPr>
        <a:xfrm>
          <a:off x="1052227" y="0"/>
          <a:ext cx="1368480" cy="684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Referencing tools </a:t>
          </a:r>
        </a:p>
      </dsp:txBody>
      <dsp:txXfrm>
        <a:off x="1052227" y="0"/>
        <a:ext cx="1368480" cy="684240"/>
      </dsp:txXfrm>
    </dsp:sp>
    <dsp:sp modelId="{DB28BEAE-4498-494C-B2BC-87C51108E4FE}">
      <dsp:nvSpPr>
        <dsp:cNvPr id="0" name=""/>
        <dsp:cNvSpPr/>
      </dsp:nvSpPr>
      <dsp:spPr>
        <a:xfrm>
          <a:off x="261656" y="972746"/>
          <a:ext cx="1368480" cy="684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To teach referencing  </a:t>
          </a:r>
        </a:p>
      </dsp:txBody>
      <dsp:txXfrm>
        <a:off x="261656" y="972746"/>
        <a:ext cx="1368480" cy="684240"/>
      </dsp:txXfrm>
    </dsp:sp>
    <dsp:sp modelId="{4BC049EC-6048-BF4A-8CB0-2E3AF6A95E84}">
      <dsp:nvSpPr>
        <dsp:cNvPr id="0" name=""/>
        <dsp:cNvSpPr/>
      </dsp:nvSpPr>
      <dsp:spPr>
        <a:xfrm>
          <a:off x="1917517" y="972746"/>
          <a:ext cx="1368480" cy="684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To teach how not to reference </a:t>
          </a:r>
        </a:p>
      </dsp:txBody>
      <dsp:txXfrm>
        <a:off x="1917517" y="972746"/>
        <a:ext cx="1368480" cy="684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4BFF5-D00C-BC46-A569-A0D682704078}">
      <dsp:nvSpPr>
        <dsp:cNvPr id="0" name=""/>
        <dsp:cNvSpPr/>
      </dsp:nvSpPr>
      <dsp:spPr>
        <a:xfrm>
          <a:off x="1987600" y="800927"/>
          <a:ext cx="1012853" cy="336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368"/>
              </a:lnTo>
              <a:lnTo>
                <a:pt x="1012853" y="168368"/>
              </a:lnTo>
              <a:lnTo>
                <a:pt x="1012853" y="336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F98EC2-30D9-6A42-A2EE-1B9BCABBE673}">
      <dsp:nvSpPr>
        <dsp:cNvPr id="0" name=""/>
        <dsp:cNvSpPr/>
      </dsp:nvSpPr>
      <dsp:spPr>
        <a:xfrm>
          <a:off x="1062208" y="800927"/>
          <a:ext cx="925391" cy="336563"/>
        </a:xfrm>
        <a:custGeom>
          <a:avLst/>
          <a:gdLst/>
          <a:ahLst/>
          <a:cxnLst/>
          <a:rect l="0" t="0" r="0" b="0"/>
          <a:pathLst>
            <a:path>
              <a:moveTo>
                <a:pt x="925391" y="0"/>
              </a:moveTo>
              <a:lnTo>
                <a:pt x="925391" y="168368"/>
              </a:lnTo>
              <a:lnTo>
                <a:pt x="0" y="168368"/>
              </a:lnTo>
              <a:lnTo>
                <a:pt x="0" y="336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5C6E77-9841-8343-9CAA-5EE98D0E692F}">
      <dsp:nvSpPr>
        <dsp:cNvPr id="0" name=""/>
        <dsp:cNvSpPr/>
      </dsp:nvSpPr>
      <dsp:spPr>
        <a:xfrm>
          <a:off x="1186672" y="0"/>
          <a:ext cx="1601855" cy="800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Quizlet</a:t>
          </a:r>
        </a:p>
      </dsp:txBody>
      <dsp:txXfrm>
        <a:off x="1186672" y="0"/>
        <a:ext cx="1601855" cy="800927"/>
      </dsp:txXfrm>
    </dsp:sp>
    <dsp:sp modelId="{DB28BEAE-4498-494C-B2BC-87C51108E4FE}">
      <dsp:nvSpPr>
        <dsp:cNvPr id="0" name=""/>
        <dsp:cNvSpPr/>
      </dsp:nvSpPr>
      <dsp:spPr>
        <a:xfrm>
          <a:off x="261280" y="1137490"/>
          <a:ext cx="1601855" cy="800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Augmentation </a:t>
          </a:r>
        </a:p>
      </dsp:txBody>
      <dsp:txXfrm>
        <a:off x="261280" y="1137490"/>
        <a:ext cx="1601855" cy="800927"/>
      </dsp:txXfrm>
    </dsp:sp>
    <dsp:sp modelId="{4BC049EC-6048-BF4A-8CB0-2E3AF6A95E84}">
      <dsp:nvSpPr>
        <dsp:cNvPr id="0" name=""/>
        <dsp:cNvSpPr/>
      </dsp:nvSpPr>
      <dsp:spPr>
        <a:xfrm>
          <a:off x="2199525" y="1137490"/>
          <a:ext cx="1601855" cy="800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Substitution </a:t>
          </a:r>
        </a:p>
      </dsp:txBody>
      <dsp:txXfrm>
        <a:off x="2199525" y="1137490"/>
        <a:ext cx="1601855" cy="800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" name="Google Shape;987;g53de5052a6_0_5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8" name="Google Shape;988;g53de5052a6_0_5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Google Shape;1034;ga71291a82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5" name="Google Shape;1035;ga71291a82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1791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Google Shape;1034;ga71291a82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5" name="Google Shape;1035;ga71291a82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51301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Google Shape;1034;ga71291a82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5" name="Google Shape;1035;ga71291a82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7888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" name="Google Shape;1349;ga745d1862b_0_8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0" name="Google Shape;1350;ga745d1862b_0_8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85466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" name="Google Shape;1349;ga745d1862b_0_8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0" name="Google Shape;1350;ga745d1862b_0_8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79284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4" name="Google Shape;3654;g10d21cc094a_0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5" name="Google Shape;3655;g10d21cc094a_0_2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" name="Google Shape;2163;ga71291a826_0_6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4" name="Google Shape;2164;ga71291a826_0_6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g9fa85cf4fd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4" name="Google Shape;1114;g9fa85cf4fd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" name="Google Shape;1214;g10cd8a10ccc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5" name="Google Shape;1215;g10cd8a10ccc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ga71291a826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3" name="Google Shape;1043;ga71291a826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1094;g10cd8a10ccc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5" name="Google Shape;1095;g10cd8a10ccc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7" name="Google Shape;2907;ga745d1862b_0_7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8" name="Google Shape;2908;ga745d1862b_0_7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7" name="Google Shape;2907;ga745d1862b_0_7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8" name="Google Shape;2908;ga745d1862b_0_7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2237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Google Shape;1034;ga71291a82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5" name="Google Shape;1035;ga71291a82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3923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255151" y="2785291"/>
            <a:ext cx="2526614" cy="874564"/>
            <a:chOff x="3457434" y="4469778"/>
            <a:chExt cx="1572451" cy="544289"/>
          </a:xfrm>
        </p:grpSpPr>
        <p:sp>
          <p:nvSpPr>
            <p:cNvPr id="10" name="Google Shape;10;p2"/>
            <p:cNvSpPr/>
            <p:nvPr/>
          </p:nvSpPr>
          <p:spPr>
            <a:xfrm>
              <a:off x="3457434" y="4667694"/>
              <a:ext cx="1467538" cy="346372"/>
            </a:xfrm>
            <a:custGeom>
              <a:avLst/>
              <a:gdLst/>
              <a:ahLst/>
              <a:cxnLst/>
              <a:rect l="l" t="t" r="r" b="b"/>
              <a:pathLst>
                <a:path w="60617" h="14307" extrusionOk="0">
                  <a:moveTo>
                    <a:pt x="7848" y="0"/>
                  </a:moveTo>
                  <a:cubicBezTo>
                    <a:pt x="3393" y="0"/>
                    <a:pt x="1" y="3229"/>
                    <a:pt x="1" y="7153"/>
                  </a:cubicBezTo>
                  <a:cubicBezTo>
                    <a:pt x="1" y="11077"/>
                    <a:pt x="3393" y="14306"/>
                    <a:pt x="7848" y="14306"/>
                  </a:cubicBezTo>
                  <a:lnTo>
                    <a:pt x="60617" y="14306"/>
                  </a:lnTo>
                  <a:lnTo>
                    <a:pt x="60617" y="0"/>
                  </a:ln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3531662" y="4713209"/>
              <a:ext cx="1393310" cy="255319"/>
            </a:xfrm>
            <a:custGeom>
              <a:avLst/>
              <a:gdLst/>
              <a:ahLst/>
              <a:cxnLst/>
              <a:rect l="l" t="t" r="r" b="b"/>
              <a:pathLst>
                <a:path w="57551" h="10546" extrusionOk="0">
                  <a:moveTo>
                    <a:pt x="7480" y="0"/>
                  </a:moveTo>
                  <a:cubicBezTo>
                    <a:pt x="3393" y="0"/>
                    <a:pt x="0" y="2371"/>
                    <a:pt x="0" y="5273"/>
                  </a:cubicBezTo>
                  <a:cubicBezTo>
                    <a:pt x="0" y="8175"/>
                    <a:pt x="3393" y="10546"/>
                    <a:pt x="7480" y="10546"/>
                  </a:cubicBezTo>
                  <a:lnTo>
                    <a:pt x="57551" y="10546"/>
                  </a:lnTo>
                  <a:lnTo>
                    <a:pt x="5755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3531662" y="4750807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1"/>
                  </a:moveTo>
                  <a:lnTo>
                    <a:pt x="5873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3598337" y="4741898"/>
              <a:ext cx="1422023" cy="16850"/>
            </a:xfrm>
            <a:custGeom>
              <a:avLst/>
              <a:gdLst/>
              <a:ahLst/>
              <a:cxnLst/>
              <a:rect l="l" t="t" r="r" b="b"/>
              <a:pathLst>
                <a:path w="58737" h="696" extrusionOk="0">
                  <a:moveTo>
                    <a:pt x="0" y="1"/>
                  </a:moveTo>
                  <a:lnTo>
                    <a:pt x="0" y="696"/>
                  </a:lnTo>
                  <a:lnTo>
                    <a:pt x="58736" y="696"/>
                  </a:lnTo>
                  <a:lnTo>
                    <a:pt x="5873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531662" y="4812156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1"/>
                  </a:moveTo>
                  <a:lnTo>
                    <a:pt x="5873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531662" y="4804239"/>
              <a:ext cx="1422023" cy="15858"/>
            </a:xfrm>
            <a:custGeom>
              <a:avLst/>
              <a:gdLst/>
              <a:ahLst/>
              <a:cxnLst/>
              <a:rect l="l" t="t" r="r" b="b"/>
              <a:pathLst>
                <a:path w="58737" h="655" extrusionOk="0">
                  <a:moveTo>
                    <a:pt x="0" y="1"/>
                  </a:moveTo>
                  <a:lnTo>
                    <a:pt x="0" y="655"/>
                  </a:lnTo>
                  <a:lnTo>
                    <a:pt x="58736" y="655"/>
                  </a:lnTo>
                  <a:lnTo>
                    <a:pt x="5873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3531662" y="4869557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0"/>
                  </a:moveTo>
                  <a:lnTo>
                    <a:pt x="5873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531662" y="4861641"/>
              <a:ext cx="1422023" cy="16850"/>
            </a:xfrm>
            <a:custGeom>
              <a:avLst/>
              <a:gdLst/>
              <a:ahLst/>
              <a:cxnLst/>
              <a:rect l="l" t="t" r="r" b="b"/>
              <a:pathLst>
                <a:path w="58737" h="696" extrusionOk="0">
                  <a:moveTo>
                    <a:pt x="0" y="0"/>
                  </a:moveTo>
                  <a:lnTo>
                    <a:pt x="0" y="695"/>
                  </a:lnTo>
                  <a:lnTo>
                    <a:pt x="58736" y="695"/>
                  </a:lnTo>
                  <a:lnTo>
                    <a:pt x="5873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531662" y="4931898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0"/>
                  </a:moveTo>
                  <a:lnTo>
                    <a:pt x="5873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607862" y="4923982"/>
              <a:ext cx="1422023" cy="15858"/>
            </a:xfrm>
            <a:custGeom>
              <a:avLst/>
              <a:gdLst/>
              <a:ahLst/>
              <a:cxnLst/>
              <a:rect l="l" t="t" r="r" b="b"/>
              <a:pathLst>
                <a:path w="58737" h="655" extrusionOk="0">
                  <a:moveTo>
                    <a:pt x="0" y="0"/>
                  </a:moveTo>
                  <a:lnTo>
                    <a:pt x="0" y="654"/>
                  </a:lnTo>
                  <a:lnTo>
                    <a:pt x="58736" y="654"/>
                  </a:lnTo>
                  <a:lnTo>
                    <a:pt x="5873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457434" y="4469778"/>
              <a:ext cx="1467538" cy="197941"/>
            </a:xfrm>
            <a:custGeom>
              <a:avLst/>
              <a:gdLst/>
              <a:ahLst/>
              <a:cxnLst/>
              <a:rect l="l" t="t" r="r" b="b"/>
              <a:pathLst>
                <a:path w="60617" h="8176" extrusionOk="0">
                  <a:moveTo>
                    <a:pt x="7848" y="0"/>
                  </a:moveTo>
                  <a:cubicBezTo>
                    <a:pt x="3393" y="0"/>
                    <a:pt x="1" y="1881"/>
                    <a:pt x="1" y="4088"/>
                  </a:cubicBezTo>
                  <a:cubicBezTo>
                    <a:pt x="1" y="6295"/>
                    <a:pt x="3393" y="8175"/>
                    <a:pt x="7848" y="8175"/>
                  </a:cubicBezTo>
                  <a:lnTo>
                    <a:pt x="60617" y="8175"/>
                  </a:lnTo>
                  <a:lnTo>
                    <a:pt x="60617" y="0"/>
                  </a:ln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531662" y="4494520"/>
              <a:ext cx="1393310" cy="144485"/>
            </a:xfrm>
            <a:custGeom>
              <a:avLst/>
              <a:gdLst/>
              <a:ahLst/>
              <a:cxnLst/>
              <a:rect l="l" t="t" r="r" b="b"/>
              <a:pathLst>
                <a:path w="57551" h="5968" extrusionOk="0">
                  <a:moveTo>
                    <a:pt x="7480" y="0"/>
                  </a:moveTo>
                  <a:cubicBezTo>
                    <a:pt x="3393" y="0"/>
                    <a:pt x="0" y="1390"/>
                    <a:pt x="0" y="3066"/>
                  </a:cubicBezTo>
                  <a:cubicBezTo>
                    <a:pt x="0" y="4782"/>
                    <a:pt x="3393" y="5968"/>
                    <a:pt x="7480" y="5968"/>
                  </a:cubicBezTo>
                  <a:lnTo>
                    <a:pt x="57551" y="5968"/>
                  </a:lnTo>
                  <a:lnTo>
                    <a:pt x="5755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3531662" y="4515293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1"/>
                  </a:moveTo>
                  <a:lnTo>
                    <a:pt x="5873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3607862" y="4507376"/>
              <a:ext cx="1422023" cy="15858"/>
            </a:xfrm>
            <a:custGeom>
              <a:avLst/>
              <a:gdLst/>
              <a:ahLst/>
              <a:cxnLst/>
              <a:rect l="l" t="t" r="r" b="b"/>
              <a:pathLst>
                <a:path w="58737" h="655" extrusionOk="0">
                  <a:moveTo>
                    <a:pt x="0" y="1"/>
                  </a:moveTo>
                  <a:lnTo>
                    <a:pt x="0" y="655"/>
                  </a:lnTo>
                  <a:lnTo>
                    <a:pt x="58736" y="655"/>
                  </a:lnTo>
                  <a:lnTo>
                    <a:pt x="5873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531662" y="4552891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1"/>
                  </a:moveTo>
                  <a:lnTo>
                    <a:pt x="5873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541187" y="4543981"/>
              <a:ext cx="1422023" cy="16850"/>
            </a:xfrm>
            <a:custGeom>
              <a:avLst/>
              <a:gdLst/>
              <a:ahLst/>
              <a:cxnLst/>
              <a:rect l="l" t="t" r="r" b="b"/>
              <a:pathLst>
                <a:path w="58737" h="696" extrusionOk="0">
                  <a:moveTo>
                    <a:pt x="0" y="1"/>
                  </a:moveTo>
                  <a:lnTo>
                    <a:pt x="0" y="696"/>
                  </a:lnTo>
                  <a:lnTo>
                    <a:pt x="58736" y="696"/>
                  </a:lnTo>
                  <a:lnTo>
                    <a:pt x="5873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531662" y="4585550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1"/>
                  </a:moveTo>
                  <a:lnTo>
                    <a:pt x="5873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531662" y="4618209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0"/>
                  </a:moveTo>
                  <a:lnTo>
                    <a:pt x="5873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607862" y="4610293"/>
              <a:ext cx="1422023" cy="16850"/>
            </a:xfrm>
            <a:custGeom>
              <a:avLst/>
              <a:gdLst/>
              <a:ahLst/>
              <a:cxnLst/>
              <a:rect l="l" t="t" r="r" b="b"/>
              <a:pathLst>
                <a:path w="58737" h="696" extrusionOk="0">
                  <a:moveTo>
                    <a:pt x="0" y="0"/>
                  </a:moveTo>
                  <a:lnTo>
                    <a:pt x="0" y="695"/>
                  </a:lnTo>
                  <a:lnTo>
                    <a:pt x="58736" y="695"/>
                  </a:lnTo>
                  <a:lnTo>
                    <a:pt x="5873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541187" y="4577633"/>
              <a:ext cx="1422023" cy="15858"/>
            </a:xfrm>
            <a:custGeom>
              <a:avLst/>
              <a:gdLst/>
              <a:ahLst/>
              <a:cxnLst/>
              <a:rect l="l" t="t" r="r" b="b"/>
              <a:pathLst>
                <a:path w="58737" h="655" extrusionOk="0">
                  <a:moveTo>
                    <a:pt x="0" y="1"/>
                  </a:moveTo>
                  <a:lnTo>
                    <a:pt x="0" y="655"/>
                  </a:lnTo>
                  <a:lnTo>
                    <a:pt x="58736" y="655"/>
                  </a:lnTo>
                  <a:lnTo>
                    <a:pt x="5873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02751" y="3680641"/>
            <a:ext cx="2526614" cy="874564"/>
            <a:chOff x="3457434" y="4469778"/>
            <a:chExt cx="1572451" cy="544289"/>
          </a:xfrm>
        </p:grpSpPr>
        <p:sp>
          <p:nvSpPr>
            <p:cNvPr id="31" name="Google Shape;31;p2"/>
            <p:cNvSpPr/>
            <p:nvPr/>
          </p:nvSpPr>
          <p:spPr>
            <a:xfrm>
              <a:off x="3457434" y="4667694"/>
              <a:ext cx="1467538" cy="346372"/>
            </a:xfrm>
            <a:custGeom>
              <a:avLst/>
              <a:gdLst/>
              <a:ahLst/>
              <a:cxnLst/>
              <a:rect l="l" t="t" r="r" b="b"/>
              <a:pathLst>
                <a:path w="60617" h="14307" extrusionOk="0">
                  <a:moveTo>
                    <a:pt x="7848" y="0"/>
                  </a:moveTo>
                  <a:cubicBezTo>
                    <a:pt x="3393" y="0"/>
                    <a:pt x="1" y="3229"/>
                    <a:pt x="1" y="7153"/>
                  </a:cubicBezTo>
                  <a:cubicBezTo>
                    <a:pt x="1" y="11077"/>
                    <a:pt x="3393" y="14306"/>
                    <a:pt x="7848" y="14306"/>
                  </a:cubicBezTo>
                  <a:lnTo>
                    <a:pt x="60617" y="14306"/>
                  </a:lnTo>
                  <a:lnTo>
                    <a:pt x="60617" y="0"/>
                  </a:ln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531662" y="4713209"/>
              <a:ext cx="1393310" cy="255319"/>
            </a:xfrm>
            <a:custGeom>
              <a:avLst/>
              <a:gdLst/>
              <a:ahLst/>
              <a:cxnLst/>
              <a:rect l="l" t="t" r="r" b="b"/>
              <a:pathLst>
                <a:path w="57551" h="10546" extrusionOk="0">
                  <a:moveTo>
                    <a:pt x="7480" y="0"/>
                  </a:moveTo>
                  <a:cubicBezTo>
                    <a:pt x="3393" y="0"/>
                    <a:pt x="0" y="2371"/>
                    <a:pt x="0" y="5273"/>
                  </a:cubicBezTo>
                  <a:cubicBezTo>
                    <a:pt x="0" y="8175"/>
                    <a:pt x="3393" y="10546"/>
                    <a:pt x="7480" y="10546"/>
                  </a:cubicBezTo>
                  <a:lnTo>
                    <a:pt x="57551" y="10546"/>
                  </a:lnTo>
                  <a:lnTo>
                    <a:pt x="5755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531662" y="4750807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1"/>
                  </a:moveTo>
                  <a:lnTo>
                    <a:pt x="5873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598337" y="4741898"/>
              <a:ext cx="1422023" cy="16850"/>
            </a:xfrm>
            <a:custGeom>
              <a:avLst/>
              <a:gdLst/>
              <a:ahLst/>
              <a:cxnLst/>
              <a:rect l="l" t="t" r="r" b="b"/>
              <a:pathLst>
                <a:path w="58737" h="696" extrusionOk="0">
                  <a:moveTo>
                    <a:pt x="0" y="1"/>
                  </a:moveTo>
                  <a:lnTo>
                    <a:pt x="0" y="696"/>
                  </a:lnTo>
                  <a:lnTo>
                    <a:pt x="58736" y="696"/>
                  </a:lnTo>
                  <a:lnTo>
                    <a:pt x="5873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531662" y="4812156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1"/>
                  </a:moveTo>
                  <a:lnTo>
                    <a:pt x="5873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531662" y="4804239"/>
              <a:ext cx="1422023" cy="15858"/>
            </a:xfrm>
            <a:custGeom>
              <a:avLst/>
              <a:gdLst/>
              <a:ahLst/>
              <a:cxnLst/>
              <a:rect l="l" t="t" r="r" b="b"/>
              <a:pathLst>
                <a:path w="58737" h="655" extrusionOk="0">
                  <a:moveTo>
                    <a:pt x="0" y="1"/>
                  </a:moveTo>
                  <a:lnTo>
                    <a:pt x="0" y="655"/>
                  </a:lnTo>
                  <a:lnTo>
                    <a:pt x="58736" y="655"/>
                  </a:lnTo>
                  <a:lnTo>
                    <a:pt x="5873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531662" y="4869557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0"/>
                  </a:moveTo>
                  <a:lnTo>
                    <a:pt x="5873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531662" y="4861641"/>
              <a:ext cx="1422023" cy="16850"/>
            </a:xfrm>
            <a:custGeom>
              <a:avLst/>
              <a:gdLst/>
              <a:ahLst/>
              <a:cxnLst/>
              <a:rect l="l" t="t" r="r" b="b"/>
              <a:pathLst>
                <a:path w="58737" h="696" extrusionOk="0">
                  <a:moveTo>
                    <a:pt x="0" y="0"/>
                  </a:moveTo>
                  <a:lnTo>
                    <a:pt x="0" y="695"/>
                  </a:lnTo>
                  <a:lnTo>
                    <a:pt x="58736" y="695"/>
                  </a:lnTo>
                  <a:lnTo>
                    <a:pt x="5873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531662" y="4931898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0"/>
                  </a:moveTo>
                  <a:lnTo>
                    <a:pt x="5873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607862" y="4923982"/>
              <a:ext cx="1422023" cy="15858"/>
            </a:xfrm>
            <a:custGeom>
              <a:avLst/>
              <a:gdLst/>
              <a:ahLst/>
              <a:cxnLst/>
              <a:rect l="l" t="t" r="r" b="b"/>
              <a:pathLst>
                <a:path w="58737" h="655" extrusionOk="0">
                  <a:moveTo>
                    <a:pt x="0" y="0"/>
                  </a:moveTo>
                  <a:lnTo>
                    <a:pt x="0" y="654"/>
                  </a:lnTo>
                  <a:lnTo>
                    <a:pt x="58736" y="654"/>
                  </a:lnTo>
                  <a:lnTo>
                    <a:pt x="5873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3457434" y="4469778"/>
              <a:ext cx="1467538" cy="197941"/>
            </a:xfrm>
            <a:custGeom>
              <a:avLst/>
              <a:gdLst/>
              <a:ahLst/>
              <a:cxnLst/>
              <a:rect l="l" t="t" r="r" b="b"/>
              <a:pathLst>
                <a:path w="60617" h="8176" extrusionOk="0">
                  <a:moveTo>
                    <a:pt x="7848" y="0"/>
                  </a:moveTo>
                  <a:cubicBezTo>
                    <a:pt x="3393" y="0"/>
                    <a:pt x="1" y="1881"/>
                    <a:pt x="1" y="4088"/>
                  </a:cubicBezTo>
                  <a:cubicBezTo>
                    <a:pt x="1" y="6295"/>
                    <a:pt x="3393" y="8175"/>
                    <a:pt x="7848" y="8175"/>
                  </a:cubicBezTo>
                  <a:lnTo>
                    <a:pt x="60617" y="8175"/>
                  </a:lnTo>
                  <a:lnTo>
                    <a:pt x="60617" y="0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3531662" y="4494520"/>
              <a:ext cx="1393310" cy="144485"/>
            </a:xfrm>
            <a:custGeom>
              <a:avLst/>
              <a:gdLst/>
              <a:ahLst/>
              <a:cxnLst/>
              <a:rect l="l" t="t" r="r" b="b"/>
              <a:pathLst>
                <a:path w="57551" h="5968" extrusionOk="0">
                  <a:moveTo>
                    <a:pt x="7480" y="0"/>
                  </a:moveTo>
                  <a:cubicBezTo>
                    <a:pt x="3393" y="0"/>
                    <a:pt x="0" y="1390"/>
                    <a:pt x="0" y="3066"/>
                  </a:cubicBezTo>
                  <a:cubicBezTo>
                    <a:pt x="0" y="4782"/>
                    <a:pt x="3393" y="5968"/>
                    <a:pt x="7480" y="5968"/>
                  </a:cubicBezTo>
                  <a:lnTo>
                    <a:pt x="57551" y="5968"/>
                  </a:lnTo>
                  <a:lnTo>
                    <a:pt x="5755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3531662" y="4536065"/>
              <a:ext cx="477978" cy="102941"/>
            </a:xfrm>
            <a:custGeom>
              <a:avLst/>
              <a:gdLst/>
              <a:ahLst/>
              <a:cxnLst/>
              <a:rect l="l" t="t" r="r" b="b"/>
              <a:pathLst>
                <a:path w="19743" h="4252" extrusionOk="0">
                  <a:moveTo>
                    <a:pt x="859" y="1"/>
                  </a:moveTo>
                  <a:cubicBezTo>
                    <a:pt x="327" y="328"/>
                    <a:pt x="0" y="859"/>
                    <a:pt x="0" y="1350"/>
                  </a:cubicBezTo>
                  <a:cubicBezTo>
                    <a:pt x="0" y="3066"/>
                    <a:pt x="3393" y="4252"/>
                    <a:pt x="7480" y="4252"/>
                  </a:cubicBezTo>
                  <a:lnTo>
                    <a:pt x="19742" y="4252"/>
                  </a:lnTo>
                  <a:cubicBezTo>
                    <a:pt x="12753" y="3761"/>
                    <a:pt x="4946" y="2739"/>
                    <a:pt x="85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3531662" y="4515293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1"/>
                  </a:moveTo>
                  <a:lnTo>
                    <a:pt x="5873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3607862" y="4507376"/>
              <a:ext cx="1422023" cy="15858"/>
            </a:xfrm>
            <a:custGeom>
              <a:avLst/>
              <a:gdLst/>
              <a:ahLst/>
              <a:cxnLst/>
              <a:rect l="l" t="t" r="r" b="b"/>
              <a:pathLst>
                <a:path w="58737" h="655" extrusionOk="0">
                  <a:moveTo>
                    <a:pt x="0" y="1"/>
                  </a:moveTo>
                  <a:lnTo>
                    <a:pt x="0" y="655"/>
                  </a:lnTo>
                  <a:lnTo>
                    <a:pt x="58736" y="655"/>
                  </a:lnTo>
                  <a:lnTo>
                    <a:pt x="5873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3531662" y="4552891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1"/>
                  </a:moveTo>
                  <a:lnTo>
                    <a:pt x="5873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3541187" y="4543981"/>
              <a:ext cx="1422023" cy="16850"/>
            </a:xfrm>
            <a:custGeom>
              <a:avLst/>
              <a:gdLst/>
              <a:ahLst/>
              <a:cxnLst/>
              <a:rect l="l" t="t" r="r" b="b"/>
              <a:pathLst>
                <a:path w="58737" h="696" extrusionOk="0">
                  <a:moveTo>
                    <a:pt x="0" y="1"/>
                  </a:moveTo>
                  <a:lnTo>
                    <a:pt x="0" y="696"/>
                  </a:lnTo>
                  <a:lnTo>
                    <a:pt x="58736" y="696"/>
                  </a:lnTo>
                  <a:lnTo>
                    <a:pt x="5873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531662" y="4585550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1"/>
                  </a:moveTo>
                  <a:lnTo>
                    <a:pt x="5873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3531662" y="4618209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0"/>
                  </a:moveTo>
                  <a:lnTo>
                    <a:pt x="5873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3607862" y="4610293"/>
              <a:ext cx="1422023" cy="16850"/>
            </a:xfrm>
            <a:custGeom>
              <a:avLst/>
              <a:gdLst/>
              <a:ahLst/>
              <a:cxnLst/>
              <a:rect l="l" t="t" r="r" b="b"/>
              <a:pathLst>
                <a:path w="58737" h="696" extrusionOk="0">
                  <a:moveTo>
                    <a:pt x="0" y="0"/>
                  </a:moveTo>
                  <a:lnTo>
                    <a:pt x="0" y="695"/>
                  </a:lnTo>
                  <a:lnTo>
                    <a:pt x="58736" y="695"/>
                  </a:lnTo>
                  <a:lnTo>
                    <a:pt x="5873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3541187" y="4577633"/>
              <a:ext cx="1422023" cy="15858"/>
            </a:xfrm>
            <a:custGeom>
              <a:avLst/>
              <a:gdLst/>
              <a:ahLst/>
              <a:cxnLst/>
              <a:rect l="l" t="t" r="r" b="b"/>
              <a:pathLst>
                <a:path w="58737" h="655" extrusionOk="0">
                  <a:moveTo>
                    <a:pt x="0" y="1"/>
                  </a:moveTo>
                  <a:lnTo>
                    <a:pt x="0" y="655"/>
                  </a:lnTo>
                  <a:lnTo>
                    <a:pt x="58736" y="655"/>
                  </a:lnTo>
                  <a:lnTo>
                    <a:pt x="5873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" name="Google Shape;52;p2"/>
          <p:cNvGrpSpPr/>
          <p:nvPr/>
        </p:nvGrpSpPr>
        <p:grpSpPr>
          <a:xfrm>
            <a:off x="7228313" y="-114309"/>
            <a:ext cx="1915697" cy="4616272"/>
            <a:chOff x="7899913" y="-114309"/>
            <a:chExt cx="1915697" cy="4616272"/>
          </a:xfrm>
        </p:grpSpPr>
        <p:sp>
          <p:nvSpPr>
            <p:cNvPr id="53" name="Google Shape;53;p2"/>
            <p:cNvSpPr/>
            <p:nvPr/>
          </p:nvSpPr>
          <p:spPr>
            <a:xfrm>
              <a:off x="8606186" y="3608365"/>
              <a:ext cx="39" cy="483371"/>
            </a:xfrm>
            <a:custGeom>
              <a:avLst/>
              <a:gdLst/>
              <a:ahLst/>
              <a:cxnLst/>
              <a:rect l="l" t="t" r="r" b="b"/>
              <a:pathLst>
                <a:path w="1" h="12426" extrusionOk="0">
                  <a:moveTo>
                    <a:pt x="1" y="0"/>
                  </a:moveTo>
                  <a:lnTo>
                    <a:pt x="1" y="124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566430" y="3568608"/>
              <a:ext cx="79551" cy="562883"/>
            </a:xfrm>
            <a:custGeom>
              <a:avLst/>
              <a:gdLst/>
              <a:ahLst/>
              <a:cxnLst/>
              <a:rect l="l" t="t" r="r" b="b"/>
              <a:pathLst>
                <a:path w="2045" h="14470" extrusionOk="0">
                  <a:moveTo>
                    <a:pt x="1023" y="0"/>
                  </a:moveTo>
                  <a:cubicBezTo>
                    <a:pt x="369" y="0"/>
                    <a:pt x="1" y="327"/>
                    <a:pt x="1" y="1022"/>
                  </a:cubicBezTo>
                  <a:lnTo>
                    <a:pt x="1" y="13448"/>
                  </a:lnTo>
                  <a:cubicBezTo>
                    <a:pt x="1" y="13979"/>
                    <a:pt x="369" y="14470"/>
                    <a:pt x="1023" y="14470"/>
                  </a:cubicBezTo>
                  <a:cubicBezTo>
                    <a:pt x="1554" y="14470"/>
                    <a:pt x="2044" y="13979"/>
                    <a:pt x="2044" y="13448"/>
                  </a:cubicBezTo>
                  <a:lnTo>
                    <a:pt x="2044" y="1022"/>
                  </a:lnTo>
                  <a:cubicBezTo>
                    <a:pt x="2044" y="327"/>
                    <a:pt x="1554" y="0"/>
                    <a:pt x="1023" y="0"/>
                  </a:cubicBezTo>
                  <a:close/>
                </a:path>
              </a:pathLst>
            </a:custGeom>
            <a:solidFill>
              <a:schemeClr val="accent1">
                <a:alpha val="122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8798589" y="3873900"/>
              <a:ext cx="39" cy="483371"/>
            </a:xfrm>
            <a:custGeom>
              <a:avLst/>
              <a:gdLst/>
              <a:ahLst/>
              <a:cxnLst/>
              <a:rect l="l" t="t" r="r" b="b"/>
              <a:pathLst>
                <a:path w="1" h="12426" extrusionOk="0">
                  <a:moveTo>
                    <a:pt x="0" y="0"/>
                  </a:moveTo>
                  <a:lnTo>
                    <a:pt x="0" y="124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8758832" y="3834144"/>
              <a:ext cx="79551" cy="562883"/>
            </a:xfrm>
            <a:custGeom>
              <a:avLst/>
              <a:gdLst/>
              <a:ahLst/>
              <a:cxnLst/>
              <a:rect l="l" t="t" r="r" b="b"/>
              <a:pathLst>
                <a:path w="2045" h="14470" extrusionOk="0">
                  <a:moveTo>
                    <a:pt x="1022" y="0"/>
                  </a:moveTo>
                  <a:cubicBezTo>
                    <a:pt x="532" y="0"/>
                    <a:pt x="0" y="491"/>
                    <a:pt x="0" y="1022"/>
                  </a:cubicBezTo>
                  <a:lnTo>
                    <a:pt x="0" y="13448"/>
                  </a:lnTo>
                  <a:cubicBezTo>
                    <a:pt x="0" y="14102"/>
                    <a:pt x="532" y="14470"/>
                    <a:pt x="1022" y="14470"/>
                  </a:cubicBezTo>
                  <a:cubicBezTo>
                    <a:pt x="1554" y="14470"/>
                    <a:pt x="2044" y="14102"/>
                    <a:pt x="2044" y="13448"/>
                  </a:cubicBezTo>
                  <a:lnTo>
                    <a:pt x="2044" y="1022"/>
                  </a:lnTo>
                  <a:cubicBezTo>
                    <a:pt x="2044" y="491"/>
                    <a:pt x="1554" y="0"/>
                    <a:pt x="1022" y="0"/>
                  </a:cubicBezTo>
                  <a:close/>
                </a:path>
              </a:pathLst>
            </a:custGeom>
            <a:solidFill>
              <a:schemeClr val="accent1">
                <a:alpha val="122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7899913" y="-114309"/>
              <a:ext cx="1238654" cy="3139619"/>
            </a:xfrm>
            <a:custGeom>
              <a:avLst/>
              <a:gdLst/>
              <a:ahLst/>
              <a:cxnLst/>
              <a:rect l="l" t="t" r="r" b="b"/>
              <a:pathLst>
                <a:path w="31842" h="80710" extrusionOk="0">
                  <a:moveTo>
                    <a:pt x="3210" y="0"/>
                  </a:moveTo>
                  <a:cubicBezTo>
                    <a:pt x="2252" y="0"/>
                    <a:pt x="1348" y="293"/>
                    <a:pt x="818" y="992"/>
                  </a:cubicBezTo>
                  <a:cubicBezTo>
                    <a:pt x="164" y="1851"/>
                    <a:pt x="1" y="2873"/>
                    <a:pt x="1" y="3894"/>
                  </a:cubicBezTo>
                  <a:cubicBezTo>
                    <a:pt x="1" y="8677"/>
                    <a:pt x="4088" y="12928"/>
                    <a:pt x="3557" y="17710"/>
                  </a:cubicBezTo>
                  <a:cubicBezTo>
                    <a:pt x="3393" y="20408"/>
                    <a:pt x="1513" y="22983"/>
                    <a:pt x="1513" y="25680"/>
                  </a:cubicBezTo>
                  <a:cubicBezTo>
                    <a:pt x="1513" y="29768"/>
                    <a:pt x="5437" y="33038"/>
                    <a:pt x="6295" y="36921"/>
                  </a:cubicBezTo>
                  <a:cubicBezTo>
                    <a:pt x="7481" y="43420"/>
                    <a:pt x="655" y="50736"/>
                    <a:pt x="4579" y="56009"/>
                  </a:cubicBezTo>
                  <a:cubicBezTo>
                    <a:pt x="6295" y="58584"/>
                    <a:pt x="10219" y="59933"/>
                    <a:pt x="10383" y="62998"/>
                  </a:cubicBezTo>
                  <a:cubicBezTo>
                    <a:pt x="10546" y="65369"/>
                    <a:pt x="7971" y="67086"/>
                    <a:pt x="6786" y="69293"/>
                  </a:cubicBezTo>
                  <a:cubicBezTo>
                    <a:pt x="5273" y="71663"/>
                    <a:pt x="5437" y="74729"/>
                    <a:pt x="6786" y="77141"/>
                  </a:cubicBezTo>
                  <a:cubicBezTo>
                    <a:pt x="8254" y="79382"/>
                    <a:pt x="10929" y="80710"/>
                    <a:pt x="13496" y="80710"/>
                  </a:cubicBezTo>
                  <a:cubicBezTo>
                    <a:pt x="13644" y="80710"/>
                    <a:pt x="13792" y="80706"/>
                    <a:pt x="13939" y="80697"/>
                  </a:cubicBezTo>
                  <a:lnTo>
                    <a:pt x="22645" y="79838"/>
                  </a:lnTo>
                  <a:cubicBezTo>
                    <a:pt x="28245" y="79511"/>
                    <a:pt x="31842" y="71663"/>
                    <a:pt x="28245" y="67249"/>
                  </a:cubicBezTo>
                  <a:cubicBezTo>
                    <a:pt x="26569" y="65042"/>
                    <a:pt x="23503" y="63489"/>
                    <a:pt x="22645" y="60791"/>
                  </a:cubicBezTo>
                  <a:cubicBezTo>
                    <a:pt x="21623" y="56540"/>
                    <a:pt x="26732" y="52248"/>
                    <a:pt x="25016" y="48161"/>
                  </a:cubicBezTo>
                  <a:cubicBezTo>
                    <a:pt x="24321" y="46322"/>
                    <a:pt x="22277" y="45300"/>
                    <a:pt x="21092" y="43583"/>
                  </a:cubicBezTo>
                  <a:cubicBezTo>
                    <a:pt x="17863" y="39169"/>
                    <a:pt x="21787" y="32670"/>
                    <a:pt x="20601" y="27397"/>
                  </a:cubicBezTo>
                  <a:cubicBezTo>
                    <a:pt x="19743" y="22615"/>
                    <a:pt x="15124" y="19549"/>
                    <a:pt x="12917" y="15298"/>
                  </a:cubicBezTo>
                  <a:cubicBezTo>
                    <a:pt x="10383" y="10353"/>
                    <a:pt x="10546" y="3404"/>
                    <a:pt x="5764" y="665"/>
                  </a:cubicBezTo>
                  <a:cubicBezTo>
                    <a:pt x="5036" y="252"/>
                    <a:pt x="4100" y="0"/>
                    <a:pt x="3210" y="0"/>
                  </a:cubicBezTo>
                  <a:close/>
                </a:path>
              </a:pathLst>
            </a:custGeom>
            <a:solidFill>
              <a:schemeClr val="accent6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8119015" y="89647"/>
              <a:ext cx="596298" cy="2776176"/>
            </a:xfrm>
            <a:custGeom>
              <a:avLst/>
              <a:gdLst/>
              <a:ahLst/>
              <a:cxnLst/>
              <a:rect l="l" t="t" r="r" b="b"/>
              <a:pathLst>
                <a:path w="15329" h="71367" extrusionOk="0">
                  <a:moveTo>
                    <a:pt x="328" y="0"/>
                  </a:moveTo>
                  <a:cubicBezTo>
                    <a:pt x="164" y="0"/>
                    <a:pt x="1" y="205"/>
                    <a:pt x="1" y="368"/>
                  </a:cubicBezTo>
                  <a:cubicBezTo>
                    <a:pt x="164" y="695"/>
                    <a:pt x="5805" y="23339"/>
                    <a:pt x="10219" y="43776"/>
                  </a:cubicBezTo>
                  <a:lnTo>
                    <a:pt x="10219" y="43776"/>
                  </a:lnTo>
                  <a:lnTo>
                    <a:pt x="4252" y="39525"/>
                  </a:lnTo>
                  <a:cubicBezTo>
                    <a:pt x="4252" y="39362"/>
                    <a:pt x="4088" y="39362"/>
                    <a:pt x="4088" y="39362"/>
                  </a:cubicBezTo>
                  <a:cubicBezTo>
                    <a:pt x="3925" y="39362"/>
                    <a:pt x="3925" y="39362"/>
                    <a:pt x="3925" y="39525"/>
                  </a:cubicBezTo>
                  <a:cubicBezTo>
                    <a:pt x="3761" y="39689"/>
                    <a:pt x="3761" y="39852"/>
                    <a:pt x="3925" y="40057"/>
                  </a:cubicBezTo>
                  <a:lnTo>
                    <a:pt x="10056" y="44471"/>
                  </a:lnTo>
                  <a:lnTo>
                    <a:pt x="10219" y="44635"/>
                  </a:lnTo>
                  <a:lnTo>
                    <a:pt x="10383" y="44635"/>
                  </a:lnTo>
                  <a:cubicBezTo>
                    <a:pt x="11568" y="50929"/>
                    <a:pt x="12754" y="57060"/>
                    <a:pt x="13612" y="62170"/>
                  </a:cubicBezTo>
                  <a:lnTo>
                    <a:pt x="8666" y="57060"/>
                  </a:lnTo>
                  <a:cubicBezTo>
                    <a:pt x="8666" y="56897"/>
                    <a:pt x="8503" y="56897"/>
                    <a:pt x="8503" y="56897"/>
                  </a:cubicBezTo>
                  <a:cubicBezTo>
                    <a:pt x="8339" y="56897"/>
                    <a:pt x="8339" y="56897"/>
                    <a:pt x="8176" y="57060"/>
                  </a:cubicBezTo>
                  <a:lnTo>
                    <a:pt x="8176" y="57428"/>
                  </a:lnTo>
                  <a:lnTo>
                    <a:pt x="13775" y="63355"/>
                  </a:lnTo>
                  <a:cubicBezTo>
                    <a:pt x="14307" y="66420"/>
                    <a:pt x="14634" y="69159"/>
                    <a:pt x="14797" y="71366"/>
                  </a:cubicBezTo>
                  <a:lnTo>
                    <a:pt x="15329" y="71366"/>
                  </a:lnTo>
                  <a:cubicBezTo>
                    <a:pt x="15329" y="69322"/>
                    <a:pt x="15002" y="66788"/>
                    <a:pt x="14470" y="64050"/>
                  </a:cubicBezTo>
                  <a:lnTo>
                    <a:pt x="14634" y="64050"/>
                  </a:lnTo>
                  <a:cubicBezTo>
                    <a:pt x="14634" y="64050"/>
                    <a:pt x="14797" y="64050"/>
                    <a:pt x="14797" y="63886"/>
                  </a:cubicBezTo>
                  <a:cubicBezTo>
                    <a:pt x="15002" y="63886"/>
                    <a:pt x="15002" y="63559"/>
                    <a:pt x="14797" y="63559"/>
                  </a:cubicBezTo>
                  <a:lnTo>
                    <a:pt x="14470" y="63028"/>
                  </a:lnTo>
                  <a:cubicBezTo>
                    <a:pt x="11078" y="41406"/>
                    <a:pt x="859" y="695"/>
                    <a:pt x="696" y="205"/>
                  </a:cubicBezTo>
                  <a:cubicBezTo>
                    <a:pt x="696" y="0"/>
                    <a:pt x="491" y="0"/>
                    <a:pt x="328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8424307" y="938692"/>
              <a:ext cx="111332" cy="318046"/>
            </a:xfrm>
            <a:custGeom>
              <a:avLst/>
              <a:gdLst/>
              <a:ahLst/>
              <a:cxnLst/>
              <a:rect l="l" t="t" r="r" b="b"/>
              <a:pathLst>
                <a:path w="2862" h="8176" extrusionOk="0">
                  <a:moveTo>
                    <a:pt x="2535" y="1"/>
                  </a:moveTo>
                  <a:cubicBezTo>
                    <a:pt x="2371" y="1"/>
                    <a:pt x="2208" y="164"/>
                    <a:pt x="2208" y="328"/>
                  </a:cubicBezTo>
                  <a:lnTo>
                    <a:pt x="1" y="7808"/>
                  </a:lnTo>
                  <a:cubicBezTo>
                    <a:pt x="1" y="8012"/>
                    <a:pt x="1" y="8176"/>
                    <a:pt x="164" y="8176"/>
                  </a:cubicBezTo>
                  <a:lnTo>
                    <a:pt x="328" y="8176"/>
                  </a:lnTo>
                  <a:cubicBezTo>
                    <a:pt x="491" y="8176"/>
                    <a:pt x="491" y="8176"/>
                    <a:pt x="655" y="8012"/>
                  </a:cubicBezTo>
                  <a:lnTo>
                    <a:pt x="2862" y="491"/>
                  </a:lnTo>
                  <a:cubicBezTo>
                    <a:pt x="2862" y="328"/>
                    <a:pt x="2698" y="164"/>
                    <a:pt x="2535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8788417" y="298310"/>
              <a:ext cx="1027193" cy="2682583"/>
            </a:xfrm>
            <a:custGeom>
              <a:avLst/>
              <a:gdLst/>
              <a:ahLst/>
              <a:cxnLst/>
              <a:rect l="l" t="t" r="r" b="b"/>
              <a:pathLst>
                <a:path w="26406" h="68961" extrusionOk="0">
                  <a:moveTo>
                    <a:pt x="18871" y="0"/>
                  </a:moveTo>
                  <a:cubicBezTo>
                    <a:pt x="18467" y="0"/>
                    <a:pt x="18069" y="86"/>
                    <a:pt x="17699" y="277"/>
                  </a:cubicBezTo>
                  <a:cubicBezTo>
                    <a:pt x="17004" y="604"/>
                    <a:pt x="16514" y="1462"/>
                    <a:pt x="16187" y="2321"/>
                  </a:cubicBezTo>
                  <a:cubicBezTo>
                    <a:pt x="14961" y="6081"/>
                    <a:pt x="16841" y="10495"/>
                    <a:pt x="15165" y="14256"/>
                  </a:cubicBezTo>
                  <a:cubicBezTo>
                    <a:pt x="14143" y="16299"/>
                    <a:pt x="12100" y="17648"/>
                    <a:pt x="11241" y="19856"/>
                  </a:cubicBezTo>
                  <a:cubicBezTo>
                    <a:pt x="10056" y="23085"/>
                    <a:pt x="12263" y="26845"/>
                    <a:pt x="11568" y="30237"/>
                  </a:cubicBezTo>
                  <a:cubicBezTo>
                    <a:pt x="10710" y="35715"/>
                    <a:pt x="3230" y="39434"/>
                    <a:pt x="4742" y="44707"/>
                  </a:cubicBezTo>
                  <a:cubicBezTo>
                    <a:pt x="5437" y="47282"/>
                    <a:pt x="8176" y="49326"/>
                    <a:pt x="7317" y="51696"/>
                  </a:cubicBezTo>
                  <a:cubicBezTo>
                    <a:pt x="6786" y="53740"/>
                    <a:pt x="4415" y="54435"/>
                    <a:pt x="2699" y="55784"/>
                  </a:cubicBezTo>
                  <a:cubicBezTo>
                    <a:pt x="859" y="57173"/>
                    <a:pt x="1" y="59708"/>
                    <a:pt x="491" y="62078"/>
                  </a:cubicBezTo>
                  <a:cubicBezTo>
                    <a:pt x="1023" y="64326"/>
                    <a:pt x="2903" y="66166"/>
                    <a:pt x="5110" y="66861"/>
                  </a:cubicBezTo>
                  <a:lnTo>
                    <a:pt x="12263" y="68741"/>
                  </a:lnTo>
                  <a:cubicBezTo>
                    <a:pt x="12754" y="68891"/>
                    <a:pt x="13251" y="68961"/>
                    <a:pt x="13745" y="68961"/>
                  </a:cubicBezTo>
                  <a:cubicBezTo>
                    <a:pt x="17699" y="68961"/>
                    <a:pt x="21473" y="64472"/>
                    <a:pt x="20274" y="60402"/>
                  </a:cubicBezTo>
                  <a:cubicBezTo>
                    <a:pt x="19580" y="58195"/>
                    <a:pt x="17536" y="56152"/>
                    <a:pt x="17699" y="53577"/>
                  </a:cubicBezTo>
                  <a:cubicBezTo>
                    <a:pt x="18026" y="50020"/>
                    <a:pt x="23340" y="48140"/>
                    <a:pt x="23136" y="44380"/>
                  </a:cubicBezTo>
                  <a:cubicBezTo>
                    <a:pt x="23136" y="42663"/>
                    <a:pt x="21787" y="41314"/>
                    <a:pt x="21460" y="39598"/>
                  </a:cubicBezTo>
                  <a:cubicBezTo>
                    <a:pt x="20070" y="35183"/>
                    <a:pt x="25016" y="31259"/>
                    <a:pt x="25711" y="26681"/>
                  </a:cubicBezTo>
                  <a:cubicBezTo>
                    <a:pt x="26406" y="22758"/>
                    <a:pt x="23667" y="18997"/>
                    <a:pt x="23340" y="14910"/>
                  </a:cubicBezTo>
                  <a:cubicBezTo>
                    <a:pt x="22645" y="10332"/>
                    <a:pt x="24852" y="4855"/>
                    <a:pt x="21787" y="1462"/>
                  </a:cubicBezTo>
                  <a:cubicBezTo>
                    <a:pt x="21045" y="602"/>
                    <a:pt x="19938" y="0"/>
                    <a:pt x="18871" y="0"/>
                  </a:cubicBezTo>
                  <a:close/>
                </a:path>
              </a:pathLst>
            </a:custGeom>
            <a:solidFill>
              <a:schemeClr val="accent6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179562" y="495109"/>
              <a:ext cx="410278" cy="2370722"/>
            </a:xfrm>
            <a:custGeom>
              <a:avLst/>
              <a:gdLst/>
              <a:ahLst/>
              <a:cxnLst/>
              <a:rect l="l" t="t" r="r" b="b"/>
              <a:pathLst>
                <a:path w="10547" h="60944" extrusionOk="0">
                  <a:moveTo>
                    <a:pt x="10383" y="0"/>
                  </a:moveTo>
                  <a:cubicBezTo>
                    <a:pt x="10219" y="0"/>
                    <a:pt x="10015" y="0"/>
                    <a:pt x="10015" y="164"/>
                  </a:cubicBezTo>
                  <a:cubicBezTo>
                    <a:pt x="10015" y="491"/>
                    <a:pt x="7971" y="19906"/>
                    <a:pt x="5437" y="37277"/>
                  </a:cubicBezTo>
                  <a:lnTo>
                    <a:pt x="2045" y="32168"/>
                  </a:lnTo>
                  <a:cubicBezTo>
                    <a:pt x="2045" y="32168"/>
                    <a:pt x="2045" y="32004"/>
                    <a:pt x="1840" y="32004"/>
                  </a:cubicBezTo>
                  <a:lnTo>
                    <a:pt x="1677" y="32168"/>
                  </a:lnTo>
                  <a:cubicBezTo>
                    <a:pt x="1677" y="32168"/>
                    <a:pt x="1513" y="32331"/>
                    <a:pt x="1677" y="32495"/>
                  </a:cubicBezTo>
                  <a:lnTo>
                    <a:pt x="5274" y="37972"/>
                  </a:lnTo>
                  <a:lnTo>
                    <a:pt x="5437" y="37972"/>
                  </a:lnTo>
                  <a:cubicBezTo>
                    <a:pt x="4579" y="43408"/>
                    <a:pt x="3720" y="48518"/>
                    <a:pt x="2862" y="52768"/>
                  </a:cubicBezTo>
                  <a:lnTo>
                    <a:pt x="491" y="47332"/>
                  </a:lnTo>
                  <a:cubicBezTo>
                    <a:pt x="491" y="47169"/>
                    <a:pt x="328" y="47169"/>
                    <a:pt x="328" y="47169"/>
                  </a:cubicBezTo>
                  <a:lnTo>
                    <a:pt x="164" y="47169"/>
                  </a:lnTo>
                  <a:cubicBezTo>
                    <a:pt x="1" y="47169"/>
                    <a:pt x="1" y="47332"/>
                    <a:pt x="1" y="47496"/>
                  </a:cubicBezTo>
                  <a:lnTo>
                    <a:pt x="2699" y="53790"/>
                  </a:lnTo>
                  <a:cubicBezTo>
                    <a:pt x="2208" y="56692"/>
                    <a:pt x="1513" y="59063"/>
                    <a:pt x="1023" y="60943"/>
                  </a:cubicBezTo>
                  <a:lnTo>
                    <a:pt x="1513" y="60943"/>
                  </a:lnTo>
                  <a:cubicBezTo>
                    <a:pt x="2045" y="59267"/>
                    <a:pt x="2535" y="57019"/>
                    <a:pt x="3066" y="54485"/>
                  </a:cubicBezTo>
                  <a:lnTo>
                    <a:pt x="3393" y="54485"/>
                  </a:lnTo>
                  <a:cubicBezTo>
                    <a:pt x="3393" y="54485"/>
                    <a:pt x="3557" y="54322"/>
                    <a:pt x="3393" y="54158"/>
                  </a:cubicBezTo>
                  <a:lnTo>
                    <a:pt x="3230" y="53627"/>
                  </a:lnTo>
                  <a:cubicBezTo>
                    <a:pt x="6786" y="35560"/>
                    <a:pt x="10546" y="654"/>
                    <a:pt x="10546" y="164"/>
                  </a:cubicBezTo>
                  <a:cubicBezTo>
                    <a:pt x="10546" y="164"/>
                    <a:pt x="10546" y="0"/>
                    <a:pt x="10383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9476919" y="1275805"/>
              <a:ext cx="179718" cy="225815"/>
            </a:xfrm>
            <a:custGeom>
              <a:avLst/>
              <a:gdLst/>
              <a:ahLst/>
              <a:cxnLst/>
              <a:rect l="l" t="t" r="r" b="b"/>
              <a:pathLst>
                <a:path w="4620" h="5805" extrusionOk="0">
                  <a:moveTo>
                    <a:pt x="4251" y="0"/>
                  </a:moveTo>
                  <a:cubicBezTo>
                    <a:pt x="4088" y="0"/>
                    <a:pt x="4088" y="0"/>
                    <a:pt x="4088" y="164"/>
                  </a:cubicBezTo>
                  <a:lnTo>
                    <a:pt x="0" y="5477"/>
                  </a:lnTo>
                  <a:cubicBezTo>
                    <a:pt x="0" y="5477"/>
                    <a:pt x="0" y="5641"/>
                    <a:pt x="164" y="5804"/>
                  </a:cubicBezTo>
                  <a:lnTo>
                    <a:pt x="532" y="5804"/>
                  </a:lnTo>
                  <a:lnTo>
                    <a:pt x="4415" y="368"/>
                  </a:lnTo>
                  <a:cubicBezTo>
                    <a:pt x="4619" y="368"/>
                    <a:pt x="4415" y="164"/>
                    <a:pt x="4415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8106294" y="2865830"/>
              <a:ext cx="1510565" cy="1636134"/>
            </a:xfrm>
            <a:custGeom>
              <a:avLst/>
              <a:gdLst/>
              <a:ahLst/>
              <a:cxnLst/>
              <a:rect l="l" t="t" r="r" b="b"/>
              <a:pathLst>
                <a:path w="38832" h="42060" extrusionOk="0">
                  <a:moveTo>
                    <a:pt x="1" y="0"/>
                  </a:moveTo>
                  <a:lnTo>
                    <a:pt x="5437" y="42059"/>
                  </a:lnTo>
                  <a:lnTo>
                    <a:pt x="34744" y="42059"/>
                  </a:lnTo>
                  <a:lnTo>
                    <a:pt x="38831" y="0"/>
                  </a:lnTo>
                  <a:close/>
                </a:path>
              </a:pathLst>
            </a:custGeom>
            <a:solidFill>
              <a:schemeClr val="accent3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8522881" y="3144086"/>
              <a:ext cx="39" cy="483371"/>
            </a:xfrm>
            <a:custGeom>
              <a:avLst/>
              <a:gdLst/>
              <a:ahLst/>
              <a:cxnLst/>
              <a:rect l="l" t="t" r="r" b="b"/>
              <a:pathLst>
                <a:path w="1" h="12426" extrusionOk="0">
                  <a:moveTo>
                    <a:pt x="1" y="0"/>
                  </a:moveTo>
                  <a:lnTo>
                    <a:pt x="1" y="124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8483163" y="3104329"/>
              <a:ext cx="79512" cy="562883"/>
            </a:xfrm>
            <a:custGeom>
              <a:avLst/>
              <a:gdLst/>
              <a:ahLst/>
              <a:cxnLst/>
              <a:rect l="l" t="t" r="r" b="b"/>
              <a:pathLst>
                <a:path w="2044" h="14470" extrusionOk="0">
                  <a:moveTo>
                    <a:pt x="1022" y="0"/>
                  </a:moveTo>
                  <a:cubicBezTo>
                    <a:pt x="327" y="0"/>
                    <a:pt x="0" y="368"/>
                    <a:pt x="0" y="1022"/>
                  </a:cubicBezTo>
                  <a:lnTo>
                    <a:pt x="0" y="13448"/>
                  </a:lnTo>
                  <a:cubicBezTo>
                    <a:pt x="0" y="13979"/>
                    <a:pt x="327" y="14470"/>
                    <a:pt x="1022" y="14470"/>
                  </a:cubicBezTo>
                  <a:cubicBezTo>
                    <a:pt x="1553" y="14470"/>
                    <a:pt x="2044" y="13979"/>
                    <a:pt x="2044" y="13448"/>
                  </a:cubicBezTo>
                  <a:lnTo>
                    <a:pt x="2044" y="1022"/>
                  </a:lnTo>
                  <a:cubicBezTo>
                    <a:pt x="2044" y="368"/>
                    <a:pt x="1553" y="0"/>
                    <a:pt x="1022" y="0"/>
                  </a:cubicBezTo>
                  <a:close/>
                </a:path>
              </a:pathLst>
            </a:custGeom>
            <a:solidFill>
              <a:schemeClr val="accent1">
                <a:alpha val="122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9139845" y="3031196"/>
              <a:ext cx="79512" cy="564478"/>
            </a:xfrm>
            <a:custGeom>
              <a:avLst/>
              <a:gdLst/>
              <a:ahLst/>
              <a:cxnLst/>
              <a:rect l="l" t="t" r="r" b="b"/>
              <a:pathLst>
                <a:path w="2044" h="14511" extrusionOk="0">
                  <a:moveTo>
                    <a:pt x="1022" y="0"/>
                  </a:moveTo>
                  <a:cubicBezTo>
                    <a:pt x="491" y="0"/>
                    <a:pt x="0" y="368"/>
                    <a:pt x="0" y="1022"/>
                  </a:cubicBezTo>
                  <a:lnTo>
                    <a:pt x="0" y="13488"/>
                  </a:lnTo>
                  <a:cubicBezTo>
                    <a:pt x="0" y="13979"/>
                    <a:pt x="491" y="14510"/>
                    <a:pt x="1022" y="14510"/>
                  </a:cubicBezTo>
                  <a:cubicBezTo>
                    <a:pt x="1512" y="14510"/>
                    <a:pt x="2044" y="13979"/>
                    <a:pt x="2044" y="13488"/>
                  </a:cubicBezTo>
                  <a:lnTo>
                    <a:pt x="2044" y="1022"/>
                  </a:lnTo>
                  <a:cubicBezTo>
                    <a:pt x="2044" y="368"/>
                    <a:pt x="1512" y="0"/>
                    <a:pt x="1022" y="0"/>
                  </a:cubicBezTo>
                  <a:close/>
                </a:path>
              </a:pathLst>
            </a:custGeom>
            <a:solidFill>
              <a:schemeClr val="accent2">
                <a:alpha val="536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8993540" y="3323729"/>
              <a:ext cx="79551" cy="562922"/>
            </a:xfrm>
            <a:custGeom>
              <a:avLst/>
              <a:gdLst/>
              <a:ahLst/>
              <a:cxnLst/>
              <a:rect l="l" t="t" r="r" b="b"/>
              <a:pathLst>
                <a:path w="2045" h="14471" extrusionOk="0">
                  <a:moveTo>
                    <a:pt x="1022" y="1"/>
                  </a:moveTo>
                  <a:cubicBezTo>
                    <a:pt x="491" y="1"/>
                    <a:pt x="1" y="328"/>
                    <a:pt x="1" y="1023"/>
                  </a:cubicBezTo>
                  <a:lnTo>
                    <a:pt x="1" y="13448"/>
                  </a:lnTo>
                  <a:cubicBezTo>
                    <a:pt x="1" y="14143"/>
                    <a:pt x="491" y="14470"/>
                    <a:pt x="1022" y="14470"/>
                  </a:cubicBezTo>
                  <a:cubicBezTo>
                    <a:pt x="1513" y="14470"/>
                    <a:pt x="2044" y="14143"/>
                    <a:pt x="2044" y="13448"/>
                  </a:cubicBezTo>
                  <a:lnTo>
                    <a:pt x="2044" y="1023"/>
                  </a:lnTo>
                  <a:cubicBezTo>
                    <a:pt x="2044" y="328"/>
                    <a:pt x="1513" y="1"/>
                    <a:pt x="1022" y="1"/>
                  </a:cubicBezTo>
                  <a:close/>
                </a:path>
              </a:pathLst>
            </a:custGeom>
            <a:solidFill>
              <a:schemeClr val="accent2">
                <a:alpha val="536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165286" y="3733975"/>
              <a:ext cx="79512" cy="569263"/>
            </a:xfrm>
            <a:custGeom>
              <a:avLst/>
              <a:gdLst/>
              <a:ahLst/>
              <a:cxnLst/>
              <a:rect l="l" t="t" r="r" b="b"/>
              <a:pathLst>
                <a:path w="2044" h="14634" extrusionOk="0">
                  <a:moveTo>
                    <a:pt x="1022" y="0"/>
                  </a:moveTo>
                  <a:cubicBezTo>
                    <a:pt x="368" y="0"/>
                    <a:pt x="0" y="532"/>
                    <a:pt x="0" y="1022"/>
                  </a:cubicBezTo>
                  <a:lnTo>
                    <a:pt x="0" y="13611"/>
                  </a:lnTo>
                  <a:cubicBezTo>
                    <a:pt x="0" y="14143"/>
                    <a:pt x="368" y="14633"/>
                    <a:pt x="1022" y="14633"/>
                  </a:cubicBezTo>
                  <a:cubicBezTo>
                    <a:pt x="1553" y="14633"/>
                    <a:pt x="2044" y="14143"/>
                    <a:pt x="2044" y="13611"/>
                  </a:cubicBezTo>
                  <a:lnTo>
                    <a:pt x="2044" y="1022"/>
                  </a:lnTo>
                  <a:cubicBezTo>
                    <a:pt x="2044" y="532"/>
                    <a:pt x="1553" y="0"/>
                    <a:pt x="1022" y="0"/>
                  </a:cubicBezTo>
                  <a:close/>
                </a:path>
              </a:pathLst>
            </a:custGeom>
            <a:solidFill>
              <a:schemeClr val="accent2">
                <a:alpha val="536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" name="Google Shape;69;p2"/>
          <p:cNvGrpSpPr/>
          <p:nvPr/>
        </p:nvGrpSpPr>
        <p:grpSpPr>
          <a:xfrm>
            <a:off x="-400231" y="71459"/>
            <a:ext cx="9944461" cy="5619869"/>
            <a:chOff x="-1009131" y="114298"/>
            <a:chExt cx="11162264" cy="5619869"/>
          </a:xfrm>
        </p:grpSpPr>
        <p:grpSp>
          <p:nvGrpSpPr>
            <p:cNvPr id="70" name="Google Shape;70;p2"/>
            <p:cNvGrpSpPr/>
            <p:nvPr/>
          </p:nvGrpSpPr>
          <p:grpSpPr>
            <a:xfrm>
              <a:off x="-1009131" y="114298"/>
              <a:ext cx="11162264" cy="5619869"/>
              <a:chOff x="-852900" y="114300"/>
              <a:chExt cx="10849790" cy="6172288"/>
            </a:xfrm>
          </p:grpSpPr>
          <p:sp>
            <p:nvSpPr>
              <p:cNvPr id="71" name="Google Shape;71;p2"/>
              <p:cNvSpPr/>
              <p:nvPr/>
            </p:nvSpPr>
            <p:spPr>
              <a:xfrm>
                <a:off x="-845014" y="129282"/>
                <a:ext cx="10826179" cy="6147915"/>
              </a:xfrm>
              <a:custGeom>
                <a:avLst/>
                <a:gdLst/>
                <a:ahLst/>
                <a:cxnLst/>
                <a:rect l="l" t="t" r="r" b="b"/>
                <a:pathLst>
                  <a:path w="225135" h="134190" extrusionOk="0">
                    <a:moveTo>
                      <a:pt x="41896" y="1"/>
                    </a:moveTo>
                    <a:cubicBezTo>
                      <a:pt x="37114" y="1"/>
                      <a:pt x="33190" y="3924"/>
                      <a:pt x="33190" y="8707"/>
                    </a:cubicBezTo>
                    <a:lnTo>
                      <a:pt x="33190" y="102349"/>
                    </a:lnTo>
                    <a:lnTo>
                      <a:pt x="1676" y="125197"/>
                    </a:lnTo>
                    <a:lnTo>
                      <a:pt x="2044" y="125197"/>
                    </a:lnTo>
                    <a:cubicBezTo>
                      <a:pt x="859" y="126015"/>
                      <a:pt x="0" y="127568"/>
                      <a:pt x="0" y="129081"/>
                    </a:cubicBezTo>
                    <a:cubicBezTo>
                      <a:pt x="0" y="131819"/>
                      <a:pt x="2371" y="134190"/>
                      <a:pt x="5109" y="134190"/>
                    </a:cubicBezTo>
                    <a:lnTo>
                      <a:pt x="220188" y="134190"/>
                    </a:lnTo>
                    <a:cubicBezTo>
                      <a:pt x="222927" y="134190"/>
                      <a:pt x="225134" y="131819"/>
                      <a:pt x="225134" y="129081"/>
                    </a:cubicBezTo>
                    <a:cubicBezTo>
                      <a:pt x="225134" y="127732"/>
                      <a:pt x="224644" y="126383"/>
                      <a:pt x="223622" y="125524"/>
                    </a:cubicBezTo>
                    <a:lnTo>
                      <a:pt x="223785" y="125524"/>
                    </a:lnTo>
                    <a:lnTo>
                      <a:pt x="192762" y="102349"/>
                    </a:lnTo>
                    <a:lnTo>
                      <a:pt x="192762" y="8707"/>
                    </a:lnTo>
                    <a:cubicBezTo>
                      <a:pt x="192762" y="3924"/>
                      <a:pt x="188879" y="1"/>
                      <a:pt x="18409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-852900" y="114300"/>
                <a:ext cx="10849790" cy="6172288"/>
              </a:xfrm>
              <a:custGeom>
                <a:avLst/>
                <a:gdLst/>
                <a:ahLst/>
                <a:cxnLst/>
                <a:rect l="l" t="t" r="r" b="b"/>
                <a:pathLst>
                  <a:path w="225626" h="134722" extrusionOk="0">
                    <a:moveTo>
                      <a:pt x="184261" y="491"/>
                    </a:moveTo>
                    <a:cubicBezTo>
                      <a:pt x="186468" y="491"/>
                      <a:pt x="188675" y="1513"/>
                      <a:pt x="190228" y="3066"/>
                    </a:cubicBezTo>
                    <a:cubicBezTo>
                      <a:pt x="191577" y="4578"/>
                      <a:pt x="192599" y="6622"/>
                      <a:pt x="192599" y="9034"/>
                    </a:cubicBezTo>
                    <a:lnTo>
                      <a:pt x="192599" y="102839"/>
                    </a:lnTo>
                    <a:lnTo>
                      <a:pt x="223381" y="125714"/>
                    </a:lnTo>
                    <a:lnTo>
                      <a:pt x="223581" y="126015"/>
                    </a:lnTo>
                    <a:cubicBezTo>
                      <a:pt x="224440" y="126873"/>
                      <a:pt x="225135" y="128059"/>
                      <a:pt x="225135" y="129408"/>
                    </a:cubicBezTo>
                    <a:cubicBezTo>
                      <a:pt x="225135" y="130797"/>
                      <a:pt x="224603" y="131983"/>
                      <a:pt x="223581" y="132841"/>
                    </a:cubicBezTo>
                    <a:cubicBezTo>
                      <a:pt x="222764" y="133699"/>
                      <a:pt x="221538" y="134190"/>
                      <a:pt x="220352" y="134190"/>
                    </a:cubicBezTo>
                    <a:lnTo>
                      <a:pt x="5273" y="134190"/>
                    </a:lnTo>
                    <a:cubicBezTo>
                      <a:pt x="3884" y="134190"/>
                      <a:pt x="2698" y="133699"/>
                      <a:pt x="1840" y="132841"/>
                    </a:cubicBezTo>
                    <a:cubicBezTo>
                      <a:pt x="1023" y="131983"/>
                      <a:pt x="491" y="130797"/>
                      <a:pt x="491" y="129408"/>
                    </a:cubicBezTo>
                    <a:cubicBezTo>
                      <a:pt x="491" y="127895"/>
                      <a:pt x="1186" y="126546"/>
                      <a:pt x="2371" y="125688"/>
                    </a:cubicBezTo>
                    <a:lnTo>
                      <a:pt x="2862" y="125157"/>
                    </a:lnTo>
                    <a:lnTo>
                      <a:pt x="2698" y="125157"/>
                    </a:lnTo>
                    <a:lnTo>
                      <a:pt x="33722" y="102839"/>
                    </a:lnTo>
                    <a:lnTo>
                      <a:pt x="33722" y="9034"/>
                    </a:lnTo>
                    <a:cubicBezTo>
                      <a:pt x="33722" y="6622"/>
                      <a:pt x="34539" y="4578"/>
                      <a:pt x="36092" y="3066"/>
                    </a:cubicBezTo>
                    <a:cubicBezTo>
                      <a:pt x="37605" y="1513"/>
                      <a:pt x="39853" y="491"/>
                      <a:pt x="42060" y="491"/>
                    </a:cubicBezTo>
                    <a:close/>
                    <a:moveTo>
                      <a:pt x="42060" y="1"/>
                    </a:moveTo>
                    <a:cubicBezTo>
                      <a:pt x="37114" y="1"/>
                      <a:pt x="33190" y="4088"/>
                      <a:pt x="33190" y="9034"/>
                    </a:cubicBezTo>
                    <a:lnTo>
                      <a:pt x="33190" y="102676"/>
                    </a:lnTo>
                    <a:lnTo>
                      <a:pt x="1023" y="125688"/>
                    </a:lnTo>
                    <a:lnTo>
                      <a:pt x="1589" y="125688"/>
                    </a:lnTo>
                    <a:cubicBezTo>
                      <a:pt x="620" y="126584"/>
                      <a:pt x="1" y="127949"/>
                      <a:pt x="1" y="129408"/>
                    </a:cubicBezTo>
                    <a:cubicBezTo>
                      <a:pt x="1" y="132310"/>
                      <a:pt x="2371" y="134721"/>
                      <a:pt x="5273" y="134721"/>
                    </a:cubicBezTo>
                    <a:lnTo>
                      <a:pt x="220352" y="134721"/>
                    </a:lnTo>
                    <a:cubicBezTo>
                      <a:pt x="223254" y="134721"/>
                      <a:pt x="225625" y="132310"/>
                      <a:pt x="225625" y="129408"/>
                    </a:cubicBezTo>
                    <a:cubicBezTo>
                      <a:pt x="225625" y="128054"/>
                      <a:pt x="225101" y="126962"/>
                      <a:pt x="224258" y="126015"/>
                    </a:cubicBezTo>
                    <a:lnTo>
                      <a:pt x="224603" y="126015"/>
                    </a:lnTo>
                    <a:lnTo>
                      <a:pt x="223949" y="125530"/>
                    </a:lnTo>
                    <a:lnTo>
                      <a:pt x="223949" y="125530"/>
                    </a:lnTo>
                    <a:lnTo>
                      <a:pt x="223949" y="125524"/>
                    </a:lnTo>
                    <a:lnTo>
                      <a:pt x="223942" y="125524"/>
                    </a:lnTo>
                    <a:lnTo>
                      <a:pt x="193130" y="102676"/>
                    </a:lnTo>
                    <a:lnTo>
                      <a:pt x="193130" y="9034"/>
                    </a:lnTo>
                    <a:cubicBezTo>
                      <a:pt x="193130" y="4088"/>
                      <a:pt x="189043" y="1"/>
                      <a:pt x="18426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-27366" y="4975819"/>
                <a:ext cx="9247851" cy="702298"/>
              </a:xfrm>
              <a:custGeom>
                <a:avLst/>
                <a:gdLst/>
                <a:ahLst/>
                <a:cxnLst/>
                <a:rect l="l" t="t" r="r" b="b"/>
                <a:pathLst>
                  <a:path w="192313" h="15329" extrusionOk="0">
                    <a:moveTo>
                      <a:pt x="20806" y="164"/>
                    </a:moveTo>
                    <a:lnTo>
                      <a:pt x="44043" y="327"/>
                    </a:lnTo>
                    <a:lnTo>
                      <a:pt x="43777" y="327"/>
                    </a:lnTo>
                    <a:lnTo>
                      <a:pt x="42428" y="1840"/>
                    </a:lnTo>
                    <a:lnTo>
                      <a:pt x="30329" y="1676"/>
                    </a:lnTo>
                    <a:lnTo>
                      <a:pt x="32046" y="327"/>
                    </a:lnTo>
                    <a:lnTo>
                      <a:pt x="31188" y="327"/>
                    </a:lnTo>
                    <a:lnTo>
                      <a:pt x="29471" y="1676"/>
                    </a:lnTo>
                    <a:lnTo>
                      <a:pt x="18925" y="1676"/>
                    </a:lnTo>
                    <a:lnTo>
                      <a:pt x="20806" y="164"/>
                    </a:lnTo>
                    <a:close/>
                    <a:moveTo>
                      <a:pt x="44632" y="332"/>
                    </a:moveTo>
                    <a:lnTo>
                      <a:pt x="67279" y="491"/>
                    </a:lnTo>
                    <a:lnTo>
                      <a:pt x="66625" y="2044"/>
                    </a:lnTo>
                    <a:lnTo>
                      <a:pt x="55876" y="2044"/>
                    </a:lnTo>
                    <a:lnTo>
                      <a:pt x="56897" y="491"/>
                    </a:lnTo>
                    <a:lnTo>
                      <a:pt x="56039" y="491"/>
                    </a:lnTo>
                    <a:lnTo>
                      <a:pt x="55017" y="1840"/>
                    </a:lnTo>
                    <a:lnTo>
                      <a:pt x="43286" y="1840"/>
                    </a:lnTo>
                    <a:lnTo>
                      <a:pt x="44632" y="332"/>
                    </a:lnTo>
                    <a:close/>
                    <a:moveTo>
                      <a:pt x="68138" y="491"/>
                    </a:moveTo>
                    <a:lnTo>
                      <a:pt x="80073" y="654"/>
                    </a:lnTo>
                    <a:lnTo>
                      <a:pt x="79542" y="2208"/>
                    </a:lnTo>
                    <a:lnTo>
                      <a:pt x="67443" y="2044"/>
                    </a:lnTo>
                    <a:lnTo>
                      <a:pt x="68138" y="491"/>
                    </a:lnTo>
                    <a:close/>
                    <a:moveTo>
                      <a:pt x="80727" y="654"/>
                    </a:moveTo>
                    <a:lnTo>
                      <a:pt x="92335" y="818"/>
                    </a:lnTo>
                    <a:lnTo>
                      <a:pt x="92335" y="2208"/>
                    </a:lnTo>
                    <a:lnTo>
                      <a:pt x="80400" y="2208"/>
                    </a:lnTo>
                    <a:lnTo>
                      <a:pt x="80727" y="654"/>
                    </a:lnTo>
                    <a:close/>
                    <a:moveTo>
                      <a:pt x="104597" y="818"/>
                    </a:moveTo>
                    <a:lnTo>
                      <a:pt x="104761" y="2371"/>
                    </a:lnTo>
                    <a:lnTo>
                      <a:pt x="93194" y="2208"/>
                    </a:lnTo>
                    <a:lnTo>
                      <a:pt x="93194" y="818"/>
                    </a:lnTo>
                    <a:close/>
                    <a:moveTo>
                      <a:pt x="105456" y="818"/>
                    </a:moveTo>
                    <a:lnTo>
                      <a:pt x="116492" y="1022"/>
                    </a:lnTo>
                    <a:lnTo>
                      <a:pt x="116860" y="2371"/>
                    </a:lnTo>
                    <a:lnTo>
                      <a:pt x="105619" y="2371"/>
                    </a:lnTo>
                    <a:lnTo>
                      <a:pt x="105456" y="818"/>
                    </a:lnTo>
                    <a:close/>
                    <a:moveTo>
                      <a:pt x="128100" y="1022"/>
                    </a:moveTo>
                    <a:lnTo>
                      <a:pt x="128754" y="2535"/>
                    </a:lnTo>
                    <a:lnTo>
                      <a:pt x="117718" y="2371"/>
                    </a:lnTo>
                    <a:lnTo>
                      <a:pt x="117187" y="1022"/>
                    </a:lnTo>
                    <a:close/>
                    <a:moveTo>
                      <a:pt x="128958" y="1022"/>
                    </a:moveTo>
                    <a:lnTo>
                      <a:pt x="139504" y="1186"/>
                    </a:lnTo>
                    <a:lnTo>
                      <a:pt x="140526" y="2535"/>
                    </a:lnTo>
                    <a:lnTo>
                      <a:pt x="129612" y="2535"/>
                    </a:lnTo>
                    <a:lnTo>
                      <a:pt x="128958" y="1022"/>
                    </a:lnTo>
                    <a:close/>
                    <a:moveTo>
                      <a:pt x="150744" y="1186"/>
                    </a:moveTo>
                    <a:lnTo>
                      <a:pt x="151929" y="2698"/>
                    </a:lnTo>
                    <a:lnTo>
                      <a:pt x="141220" y="2535"/>
                    </a:lnTo>
                    <a:lnTo>
                      <a:pt x="140362" y="1186"/>
                    </a:lnTo>
                    <a:close/>
                    <a:moveTo>
                      <a:pt x="151439" y="1186"/>
                    </a:moveTo>
                    <a:lnTo>
                      <a:pt x="162843" y="1349"/>
                    </a:lnTo>
                    <a:lnTo>
                      <a:pt x="164355" y="2698"/>
                    </a:lnTo>
                    <a:lnTo>
                      <a:pt x="152624" y="2698"/>
                    </a:lnTo>
                    <a:lnTo>
                      <a:pt x="151439" y="1186"/>
                    </a:lnTo>
                    <a:close/>
                    <a:moveTo>
                      <a:pt x="163701" y="1349"/>
                    </a:moveTo>
                    <a:lnTo>
                      <a:pt x="174574" y="1513"/>
                    </a:lnTo>
                    <a:lnTo>
                      <a:pt x="176290" y="2862"/>
                    </a:lnTo>
                    <a:lnTo>
                      <a:pt x="165050" y="2698"/>
                    </a:lnTo>
                    <a:lnTo>
                      <a:pt x="163701" y="1349"/>
                    </a:lnTo>
                    <a:close/>
                    <a:moveTo>
                      <a:pt x="18598" y="1840"/>
                    </a:moveTo>
                    <a:lnTo>
                      <a:pt x="29307" y="2044"/>
                    </a:lnTo>
                    <a:lnTo>
                      <a:pt x="27427" y="3556"/>
                    </a:lnTo>
                    <a:lnTo>
                      <a:pt x="16350" y="3556"/>
                    </a:lnTo>
                    <a:lnTo>
                      <a:pt x="18598" y="1840"/>
                    </a:lnTo>
                    <a:close/>
                    <a:moveTo>
                      <a:pt x="42265" y="2044"/>
                    </a:moveTo>
                    <a:lnTo>
                      <a:pt x="40711" y="3720"/>
                    </a:lnTo>
                    <a:lnTo>
                      <a:pt x="28286" y="3556"/>
                    </a:lnTo>
                    <a:lnTo>
                      <a:pt x="30166" y="2044"/>
                    </a:lnTo>
                    <a:close/>
                    <a:moveTo>
                      <a:pt x="43123" y="2044"/>
                    </a:moveTo>
                    <a:lnTo>
                      <a:pt x="54854" y="2208"/>
                    </a:lnTo>
                    <a:lnTo>
                      <a:pt x="53832" y="3720"/>
                    </a:lnTo>
                    <a:lnTo>
                      <a:pt x="41733" y="3720"/>
                    </a:lnTo>
                    <a:lnTo>
                      <a:pt x="43123" y="2044"/>
                    </a:lnTo>
                    <a:close/>
                    <a:moveTo>
                      <a:pt x="66421" y="2208"/>
                    </a:moveTo>
                    <a:lnTo>
                      <a:pt x="65604" y="3883"/>
                    </a:lnTo>
                    <a:lnTo>
                      <a:pt x="54690" y="3720"/>
                    </a:lnTo>
                    <a:lnTo>
                      <a:pt x="55876" y="2208"/>
                    </a:lnTo>
                    <a:close/>
                    <a:moveTo>
                      <a:pt x="67279" y="2208"/>
                    </a:moveTo>
                    <a:lnTo>
                      <a:pt x="79542" y="2371"/>
                    </a:lnTo>
                    <a:lnTo>
                      <a:pt x="79051" y="3883"/>
                    </a:lnTo>
                    <a:lnTo>
                      <a:pt x="66625" y="3883"/>
                    </a:lnTo>
                    <a:lnTo>
                      <a:pt x="67279" y="2208"/>
                    </a:lnTo>
                    <a:close/>
                    <a:moveTo>
                      <a:pt x="92335" y="2371"/>
                    </a:moveTo>
                    <a:lnTo>
                      <a:pt x="92172" y="4088"/>
                    </a:lnTo>
                    <a:lnTo>
                      <a:pt x="79909" y="3883"/>
                    </a:lnTo>
                    <a:lnTo>
                      <a:pt x="80400" y="2371"/>
                    </a:lnTo>
                    <a:close/>
                    <a:moveTo>
                      <a:pt x="93194" y="2371"/>
                    </a:moveTo>
                    <a:lnTo>
                      <a:pt x="104761" y="2535"/>
                    </a:lnTo>
                    <a:lnTo>
                      <a:pt x="104924" y="4088"/>
                    </a:lnTo>
                    <a:lnTo>
                      <a:pt x="92989" y="4088"/>
                    </a:lnTo>
                    <a:lnTo>
                      <a:pt x="93194" y="2371"/>
                    </a:lnTo>
                    <a:close/>
                    <a:moveTo>
                      <a:pt x="117023" y="2535"/>
                    </a:moveTo>
                    <a:lnTo>
                      <a:pt x="117514" y="4088"/>
                    </a:lnTo>
                    <a:lnTo>
                      <a:pt x="105783" y="4088"/>
                    </a:lnTo>
                    <a:lnTo>
                      <a:pt x="105619" y="2535"/>
                    </a:lnTo>
                    <a:close/>
                    <a:moveTo>
                      <a:pt x="117718" y="2535"/>
                    </a:moveTo>
                    <a:lnTo>
                      <a:pt x="128958" y="2698"/>
                    </a:lnTo>
                    <a:lnTo>
                      <a:pt x="129776" y="4251"/>
                    </a:lnTo>
                    <a:lnTo>
                      <a:pt x="118372" y="4088"/>
                    </a:lnTo>
                    <a:lnTo>
                      <a:pt x="117718" y="2535"/>
                    </a:lnTo>
                    <a:close/>
                    <a:moveTo>
                      <a:pt x="140689" y="2698"/>
                    </a:moveTo>
                    <a:lnTo>
                      <a:pt x="141711" y="4251"/>
                    </a:lnTo>
                    <a:lnTo>
                      <a:pt x="130471" y="4251"/>
                    </a:lnTo>
                    <a:lnTo>
                      <a:pt x="129776" y="2698"/>
                    </a:lnTo>
                    <a:close/>
                    <a:moveTo>
                      <a:pt x="141384" y="2698"/>
                    </a:moveTo>
                    <a:lnTo>
                      <a:pt x="152093" y="2862"/>
                    </a:lnTo>
                    <a:lnTo>
                      <a:pt x="153483" y="4415"/>
                    </a:lnTo>
                    <a:lnTo>
                      <a:pt x="153483" y="4415"/>
                    </a:lnTo>
                    <a:lnTo>
                      <a:pt x="142569" y="4251"/>
                    </a:lnTo>
                    <a:lnTo>
                      <a:pt x="141384" y="2698"/>
                    </a:lnTo>
                    <a:close/>
                    <a:moveTo>
                      <a:pt x="164519" y="2862"/>
                    </a:moveTo>
                    <a:lnTo>
                      <a:pt x="166235" y="4415"/>
                    </a:lnTo>
                    <a:lnTo>
                      <a:pt x="154137" y="4415"/>
                    </a:lnTo>
                    <a:lnTo>
                      <a:pt x="152788" y="2862"/>
                    </a:lnTo>
                    <a:close/>
                    <a:moveTo>
                      <a:pt x="165377" y="2862"/>
                    </a:moveTo>
                    <a:lnTo>
                      <a:pt x="176617" y="3066"/>
                    </a:lnTo>
                    <a:lnTo>
                      <a:pt x="178498" y="4415"/>
                    </a:lnTo>
                    <a:lnTo>
                      <a:pt x="166930" y="4415"/>
                    </a:lnTo>
                    <a:lnTo>
                      <a:pt x="165377" y="2862"/>
                    </a:lnTo>
                    <a:close/>
                    <a:moveTo>
                      <a:pt x="16187" y="3720"/>
                    </a:moveTo>
                    <a:lnTo>
                      <a:pt x="27100" y="3883"/>
                    </a:lnTo>
                    <a:lnTo>
                      <a:pt x="25220" y="5600"/>
                    </a:lnTo>
                    <a:lnTo>
                      <a:pt x="13816" y="5600"/>
                    </a:lnTo>
                    <a:lnTo>
                      <a:pt x="16187" y="3720"/>
                    </a:lnTo>
                    <a:close/>
                    <a:moveTo>
                      <a:pt x="40548" y="3883"/>
                    </a:moveTo>
                    <a:lnTo>
                      <a:pt x="39035" y="5600"/>
                    </a:lnTo>
                    <a:lnTo>
                      <a:pt x="26242" y="5600"/>
                    </a:lnTo>
                    <a:lnTo>
                      <a:pt x="28122" y="3883"/>
                    </a:lnTo>
                    <a:close/>
                    <a:moveTo>
                      <a:pt x="53668" y="3883"/>
                    </a:moveTo>
                    <a:lnTo>
                      <a:pt x="52483" y="5764"/>
                    </a:lnTo>
                    <a:lnTo>
                      <a:pt x="40057" y="5600"/>
                    </a:lnTo>
                    <a:lnTo>
                      <a:pt x="41570" y="3883"/>
                    </a:lnTo>
                    <a:close/>
                    <a:moveTo>
                      <a:pt x="54527" y="3883"/>
                    </a:moveTo>
                    <a:lnTo>
                      <a:pt x="65604" y="4088"/>
                    </a:lnTo>
                    <a:lnTo>
                      <a:pt x="64745" y="5764"/>
                    </a:lnTo>
                    <a:lnTo>
                      <a:pt x="53341" y="5764"/>
                    </a:lnTo>
                    <a:lnTo>
                      <a:pt x="54527" y="3883"/>
                    </a:lnTo>
                    <a:close/>
                    <a:moveTo>
                      <a:pt x="79051" y="4088"/>
                    </a:moveTo>
                    <a:lnTo>
                      <a:pt x="78520" y="5764"/>
                    </a:lnTo>
                    <a:lnTo>
                      <a:pt x="65604" y="5764"/>
                    </a:lnTo>
                    <a:lnTo>
                      <a:pt x="66421" y="4088"/>
                    </a:lnTo>
                    <a:close/>
                    <a:moveTo>
                      <a:pt x="79909" y="4088"/>
                    </a:moveTo>
                    <a:lnTo>
                      <a:pt x="92172" y="4251"/>
                    </a:lnTo>
                    <a:lnTo>
                      <a:pt x="91967" y="5927"/>
                    </a:lnTo>
                    <a:lnTo>
                      <a:pt x="79378" y="5764"/>
                    </a:lnTo>
                    <a:lnTo>
                      <a:pt x="79909" y="4088"/>
                    </a:lnTo>
                    <a:close/>
                    <a:moveTo>
                      <a:pt x="104924" y="4251"/>
                    </a:moveTo>
                    <a:lnTo>
                      <a:pt x="105088" y="5927"/>
                    </a:lnTo>
                    <a:lnTo>
                      <a:pt x="92826" y="5927"/>
                    </a:lnTo>
                    <a:lnTo>
                      <a:pt x="92989" y="4251"/>
                    </a:lnTo>
                    <a:close/>
                    <a:moveTo>
                      <a:pt x="105783" y="4251"/>
                    </a:moveTo>
                    <a:lnTo>
                      <a:pt x="117514" y="4415"/>
                    </a:lnTo>
                    <a:lnTo>
                      <a:pt x="118045" y="5927"/>
                    </a:lnTo>
                    <a:lnTo>
                      <a:pt x="106110" y="5927"/>
                    </a:lnTo>
                    <a:lnTo>
                      <a:pt x="105783" y="4251"/>
                    </a:lnTo>
                    <a:close/>
                    <a:moveTo>
                      <a:pt x="129776" y="4415"/>
                    </a:moveTo>
                    <a:lnTo>
                      <a:pt x="130634" y="5927"/>
                    </a:lnTo>
                    <a:lnTo>
                      <a:pt x="118903" y="5927"/>
                    </a:lnTo>
                    <a:lnTo>
                      <a:pt x="118372" y="4415"/>
                    </a:lnTo>
                    <a:close/>
                    <a:moveTo>
                      <a:pt x="141874" y="4415"/>
                    </a:moveTo>
                    <a:lnTo>
                      <a:pt x="142896" y="6131"/>
                    </a:lnTo>
                    <a:lnTo>
                      <a:pt x="131492" y="6131"/>
                    </a:lnTo>
                    <a:lnTo>
                      <a:pt x="130634" y="4415"/>
                    </a:lnTo>
                    <a:close/>
                    <a:moveTo>
                      <a:pt x="142569" y="4415"/>
                    </a:moveTo>
                    <a:lnTo>
                      <a:pt x="153646" y="4578"/>
                    </a:lnTo>
                    <a:lnTo>
                      <a:pt x="154995" y="6131"/>
                    </a:lnTo>
                    <a:lnTo>
                      <a:pt x="143755" y="6131"/>
                    </a:lnTo>
                    <a:lnTo>
                      <a:pt x="142569" y="4415"/>
                    </a:lnTo>
                    <a:close/>
                    <a:moveTo>
                      <a:pt x="166399" y="4578"/>
                    </a:moveTo>
                    <a:lnTo>
                      <a:pt x="168116" y="6131"/>
                    </a:lnTo>
                    <a:lnTo>
                      <a:pt x="155853" y="6131"/>
                    </a:lnTo>
                    <a:lnTo>
                      <a:pt x="154300" y="4578"/>
                    </a:lnTo>
                    <a:close/>
                    <a:moveTo>
                      <a:pt x="167094" y="4578"/>
                    </a:moveTo>
                    <a:lnTo>
                      <a:pt x="178661" y="4742"/>
                    </a:lnTo>
                    <a:lnTo>
                      <a:pt x="180705" y="6295"/>
                    </a:lnTo>
                    <a:lnTo>
                      <a:pt x="168974" y="6131"/>
                    </a:lnTo>
                    <a:lnTo>
                      <a:pt x="167094" y="4578"/>
                    </a:lnTo>
                    <a:close/>
                    <a:moveTo>
                      <a:pt x="24893" y="5764"/>
                    </a:moveTo>
                    <a:lnTo>
                      <a:pt x="22849" y="7644"/>
                    </a:lnTo>
                    <a:lnTo>
                      <a:pt x="11078" y="7644"/>
                    </a:lnTo>
                    <a:lnTo>
                      <a:pt x="13653" y="5764"/>
                    </a:lnTo>
                    <a:close/>
                    <a:moveTo>
                      <a:pt x="25915" y="5764"/>
                    </a:moveTo>
                    <a:lnTo>
                      <a:pt x="38831" y="5927"/>
                    </a:lnTo>
                    <a:lnTo>
                      <a:pt x="37155" y="7807"/>
                    </a:lnTo>
                    <a:lnTo>
                      <a:pt x="23871" y="7644"/>
                    </a:lnTo>
                    <a:lnTo>
                      <a:pt x="25915" y="5764"/>
                    </a:lnTo>
                    <a:close/>
                    <a:moveTo>
                      <a:pt x="52320" y="5927"/>
                    </a:moveTo>
                    <a:lnTo>
                      <a:pt x="51093" y="7807"/>
                    </a:lnTo>
                    <a:lnTo>
                      <a:pt x="38177" y="7807"/>
                    </a:lnTo>
                    <a:lnTo>
                      <a:pt x="39689" y="5927"/>
                    </a:lnTo>
                    <a:close/>
                    <a:moveTo>
                      <a:pt x="64582" y="5927"/>
                    </a:moveTo>
                    <a:lnTo>
                      <a:pt x="63723" y="7807"/>
                    </a:lnTo>
                    <a:lnTo>
                      <a:pt x="51952" y="7807"/>
                    </a:lnTo>
                    <a:lnTo>
                      <a:pt x="53341" y="5927"/>
                    </a:lnTo>
                    <a:close/>
                    <a:moveTo>
                      <a:pt x="65604" y="5927"/>
                    </a:moveTo>
                    <a:lnTo>
                      <a:pt x="78356" y="6131"/>
                    </a:lnTo>
                    <a:lnTo>
                      <a:pt x="77866" y="7807"/>
                    </a:lnTo>
                    <a:lnTo>
                      <a:pt x="64582" y="7807"/>
                    </a:lnTo>
                    <a:lnTo>
                      <a:pt x="65604" y="5927"/>
                    </a:lnTo>
                    <a:close/>
                    <a:moveTo>
                      <a:pt x="91967" y="6131"/>
                    </a:moveTo>
                    <a:lnTo>
                      <a:pt x="91804" y="7807"/>
                    </a:lnTo>
                    <a:lnTo>
                      <a:pt x="78888" y="7807"/>
                    </a:lnTo>
                    <a:lnTo>
                      <a:pt x="79378" y="6131"/>
                    </a:lnTo>
                    <a:close/>
                    <a:moveTo>
                      <a:pt x="105251" y="6131"/>
                    </a:moveTo>
                    <a:lnTo>
                      <a:pt x="105456" y="7971"/>
                    </a:lnTo>
                    <a:lnTo>
                      <a:pt x="105456" y="7971"/>
                    </a:lnTo>
                    <a:lnTo>
                      <a:pt x="92826" y="7807"/>
                    </a:lnTo>
                    <a:lnTo>
                      <a:pt x="92826" y="6131"/>
                    </a:lnTo>
                    <a:close/>
                    <a:moveTo>
                      <a:pt x="118208" y="6131"/>
                    </a:moveTo>
                    <a:lnTo>
                      <a:pt x="118740" y="7971"/>
                    </a:lnTo>
                    <a:lnTo>
                      <a:pt x="106273" y="7971"/>
                    </a:lnTo>
                    <a:lnTo>
                      <a:pt x="106110" y="6131"/>
                    </a:lnTo>
                    <a:close/>
                    <a:moveTo>
                      <a:pt x="119067" y="6131"/>
                    </a:moveTo>
                    <a:lnTo>
                      <a:pt x="130798" y="6295"/>
                    </a:lnTo>
                    <a:lnTo>
                      <a:pt x="131656" y="7971"/>
                    </a:lnTo>
                    <a:lnTo>
                      <a:pt x="119557" y="7971"/>
                    </a:lnTo>
                    <a:lnTo>
                      <a:pt x="119067" y="6131"/>
                    </a:lnTo>
                    <a:close/>
                    <a:moveTo>
                      <a:pt x="143060" y="6295"/>
                    </a:moveTo>
                    <a:lnTo>
                      <a:pt x="144286" y="7971"/>
                    </a:lnTo>
                    <a:lnTo>
                      <a:pt x="132514" y="7971"/>
                    </a:lnTo>
                    <a:lnTo>
                      <a:pt x="131656" y="6295"/>
                    </a:lnTo>
                    <a:close/>
                    <a:moveTo>
                      <a:pt x="155158" y="6295"/>
                    </a:moveTo>
                    <a:lnTo>
                      <a:pt x="156712" y="7971"/>
                    </a:lnTo>
                    <a:lnTo>
                      <a:pt x="145103" y="7971"/>
                    </a:lnTo>
                    <a:lnTo>
                      <a:pt x="143918" y="6295"/>
                    </a:lnTo>
                    <a:close/>
                    <a:moveTo>
                      <a:pt x="156017" y="6295"/>
                    </a:moveTo>
                    <a:lnTo>
                      <a:pt x="168279" y="6458"/>
                    </a:lnTo>
                    <a:lnTo>
                      <a:pt x="170159" y="7971"/>
                    </a:lnTo>
                    <a:lnTo>
                      <a:pt x="157570" y="7971"/>
                    </a:lnTo>
                    <a:lnTo>
                      <a:pt x="156017" y="6295"/>
                    </a:lnTo>
                    <a:close/>
                    <a:moveTo>
                      <a:pt x="180868" y="6458"/>
                    </a:moveTo>
                    <a:lnTo>
                      <a:pt x="183116" y="8175"/>
                    </a:lnTo>
                    <a:lnTo>
                      <a:pt x="171018" y="7971"/>
                    </a:lnTo>
                    <a:lnTo>
                      <a:pt x="169137" y="6458"/>
                    </a:lnTo>
                    <a:close/>
                    <a:moveTo>
                      <a:pt x="22686" y="7971"/>
                    </a:moveTo>
                    <a:lnTo>
                      <a:pt x="20274" y="10014"/>
                    </a:lnTo>
                    <a:lnTo>
                      <a:pt x="8176" y="10014"/>
                    </a:lnTo>
                    <a:lnTo>
                      <a:pt x="10751" y="7971"/>
                    </a:lnTo>
                    <a:close/>
                    <a:moveTo>
                      <a:pt x="36992" y="7971"/>
                    </a:moveTo>
                    <a:lnTo>
                      <a:pt x="35112" y="10014"/>
                    </a:lnTo>
                    <a:lnTo>
                      <a:pt x="21460" y="10014"/>
                    </a:lnTo>
                    <a:lnTo>
                      <a:pt x="23708" y="7971"/>
                    </a:lnTo>
                    <a:close/>
                    <a:moveTo>
                      <a:pt x="50930" y="7971"/>
                    </a:moveTo>
                    <a:lnTo>
                      <a:pt x="49581" y="10014"/>
                    </a:lnTo>
                    <a:lnTo>
                      <a:pt x="36133" y="10014"/>
                    </a:lnTo>
                    <a:lnTo>
                      <a:pt x="37809" y="7971"/>
                    </a:lnTo>
                    <a:close/>
                    <a:moveTo>
                      <a:pt x="63560" y="7971"/>
                    </a:moveTo>
                    <a:lnTo>
                      <a:pt x="62538" y="10014"/>
                    </a:lnTo>
                    <a:lnTo>
                      <a:pt x="50603" y="10014"/>
                    </a:lnTo>
                    <a:lnTo>
                      <a:pt x="51788" y="7971"/>
                    </a:lnTo>
                    <a:close/>
                    <a:moveTo>
                      <a:pt x="64582" y="7971"/>
                    </a:moveTo>
                    <a:lnTo>
                      <a:pt x="77866" y="8175"/>
                    </a:lnTo>
                    <a:lnTo>
                      <a:pt x="77334" y="10014"/>
                    </a:lnTo>
                    <a:lnTo>
                      <a:pt x="63560" y="10014"/>
                    </a:lnTo>
                    <a:lnTo>
                      <a:pt x="64582" y="7971"/>
                    </a:lnTo>
                    <a:close/>
                    <a:moveTo>
                      <a:pt x="91804" y="8175"/>
                    </a:moveTo>
                    <a:lnTo>
                      <a:pt x="91640" y="10014"/>
                    </a:lnTo>
                    <a:lnTo>
                      <a:pt x="78356" y="10014"/>
                    </a:lnTo>
                    <a:lnTo>
                      <a:pt x="78888" y="8175"/>
                    </a:lnTo>
                    <a:close/>
                    <a:moveTo>
                      <a:pt x="105456" y="8175"/>
                    </a:moveTo>
                    <a:lnTo>
                      <a:pt x="105619" y="10014"/>
                    </a:lnTo>
                    <a:lnTo>
                      <a:pt x="92662" y="10014"/>
                    </a:lnTo>
                    <a:lnTo>
                      <a:pt x="92662" y="8175"/>
                    </a:lnTo>
                    <a:close/>
                    <a:moveTo>
                      <a:pt x="118740" y="8175"/>
                    </a:moveTo>
                    <a:lnTo>
                      <a:pt x="119394" y="10014"/>
                    </a:lnTo>
                    <a:lnTo>
                      <a:pt x="106641" y="10014"/>
                    </a:lnTo>
                    <a:lnTo>
                      <a:pt x="106273" y="8175"/>
                    </a:lnTo>
                    <a:close/>
                    <a:moveTo>
                      <a:pt x="131819" y="8175"/>
                    </a:moveTo>
                    <a:lnTo>
                      <a:pt x="132678" y="10014"/>
                    </a:lnTo>
                    <a:lnTo>
                      <a:pt x="120252" y="10014"/>
                    </a:lnTo>
                    <a:lnTo>
                      <a:pt x="119557" y="8175"/>
                    </a:lnTo>
                    <a:close/>
                    <a:moveTo>
                      <a:pt x="144449" y="8175"/>
                    </a:moveTo>
                    <a:lnTo>
                      <a:pt x="145798" y="10014"/>
                    </a:lnTo>
                    <a:lnTo>
                      <a:pt x="133536" y="10014"/>
                    </a:lnTo>
                    <a:lnTo>
                      <a:pt x="132678" y="8175"/>
                    </a:lnTo>
                    <a:close/>
                    <a:moveTo>
                      <a:pt x="156875" y="8175"/>
                    </a:moveTo>
                    <a:lnTo>
                      <a:pt x="158388" y="10014"/>
                    </a:lnTo>
                    <a:lnTo>
                      <a:pt x="146657" y="10014"/>
                    </a:lnTo>
                    <a:lnTo>
                      <a:pt x="145308" y="8175"/>
                    </a:lnTo>
                    <a:close/>
                    <a:moveTo>
                      <a:pt x="157734" y="8175"/>
                    </a:moveTo>
                    <a:lnTo>
                      <a:pt x="170323" y="8339"/>
                    </a:lnTo>
                    <a:lnTo>
                      <a:pt x="172366" y="10014"/>
                    </a:lnTo>
                    <a:lnTo>
                      <a:pt x="159246" y="10014"/>
                    </a:lnTo>
                    <a:lnTo>
                      <a:pt x="157734" y="8175"/>
                    </a:lnTo>
                    <a:close/>
                    <a:moveTo>
                      <a:pt x="183280" y="8339"/>
                    </a:moveTo>
                    <a:lnTo>
                      <a:pt x="185487" y="10014"/>
                    </a:lnTo>
                    <a:lnTo>
                      <a:pt x="173061" y="10014"/>
                    </a:lnTo>
                    <a:lnTo>
                      <a:pt x="171181" y="8339"/>
                    </a:lnTo>
                    <a:close/>
                    <a:moveTo>
                      <a:pt x="172530" y="10219"/>
                    </a:moveTo>
                    <a:lnTo>
                      <a:pt x="174574" y="12058"/>
                    </a:lnTo>
                    <a:lnTo>
                      <a:pt x="161126" y="12058"/>
                    </a:lnTo>
                    <a:lnTo>
                      <a:pt x="159409" y="10219"/>
                    </a:lnTo>
                    <a:close/>
                    <a:moveTo>
                      <a:pt x="185814" y="10219"/>
                    </a:moveTo>
                    <a:lnTo>
                      <a:pt x="188226" y="12058"/>
                    </a:lnTo>
                    <a:lnTo>
                      <a:pt x="175432" y="12058"/>
                    </a:lnTo>
                    <a:lnTo>
                      <a:pt x="173388" y="10219"/>
                    </a:lnTo>
                    <a:close/>
                    <a:moveTo>
                      <a:pt x="77171" y="10219"/>
                    </a:moveTo>
                    <a:lnTo>
                      <a:pt x="76640" y="12263"/>
                    </a:lnTo>
                    <a:lnTo>
                      <a:pt x="62538" y="12263"/>
                    </a:lnTo>
                    <a:lnTo>
                      <a:pt x="63355" y="10219"/>
                    </a:lnTo>
                    <a:close/>
                    <a:moveTo>
                      <a:pt x="91640" y="10219"/>
                    </a:moveTo>
                    <a:lnTo>
                      <a:pt x="91477" y="12263"/>
                    </a:lnTo>
                    <a:lnTo>
                      <a:pt x="77661" y="12263"/>
                    </a:lnTo>
                    <a:lnTo>
                      <a:pt x="78193" y="10219"/>
                    </a:lnTo>
                    <a:close/>
                    <a:moveTo>
                      <a:pt x="105783" y="10219"/>
                    </a:moveTo>
                    <a:lnTo>
                      <a:pt x="105946" y="12263"/>
                    </a:lnTo>
                    <a:lnTo>
                      <a:pt x="92499" y="12263"/>
                    </a:lnTo>
                    <a:lnTo>
                      <a:pt x="92662" y="10219"/>
                    </a:lnTo>
                    <a:close/>
                    <a:moveTo>
                      <a:pt x="119394" y="10219"/>
                    </a:moveTo>
                    <a:lnTo>
                      <a:pt x="120089" y="12263"/>
                    </a:lnTo>
                    <a:lnTo>
                      <a:pt x="106968" y="12263"/>
                    </a:lnTo>
                    <a:lnTo>
                      <a:pt x="106641" y="10219"/>
                    </a:lnTo>
                    <a:close/>
                    <a:moveTo>
                      <a:pt x="132841" y="10219"/>
                    </a:moveTo>
                    <a:lnTo>
                      <a:pt x="133863" y="12263"/>
                    </a:lnTo>
                    <a:lnTo>
                      <a:pt x="120947" y="12263"/>
                    </a:lnTo>
                    <a:lnTo>
                      <a:pt x="120252" y="10219"/>
                    </a:lnTo>
                    <a:close/>
                    <a:moveTo>
                      <a:pt x="145962" y="10219"/>
                    </a:moveTo>
                    <a:lnTo>
                      <a:pt x="147147" y="12263"/>
                    </a:lnTo>
                    <a:lnTo>
                      <a:pt x="134721" y="12263"/>
                    </a:lnTo>
                    <a:lnTo>
                      <a:pt x="133700" y="10219"/>
                    </a:lnTo>
                    <a:close/>
                    <a:moveTo>
                      <a:pt x="158755" y="10219"/>
                    </a:moveTo>
                    <a:lnTo>
                      <a:pt x="160268" y="12058"/>
                    </a:lnTo>
                    <a:lnTo>
                      <a:pt x="148169" y="12263"/>
                    </a:lnTo>
                    <a:lnTo>
                      <a:pt x="146820" y="10219"/>
                    </a:lnTo>
                    <a:close/>
                    <a:moveTo>
                      <a:pt x="20111" y="10219"/>
                    </a:moveTo>
                    <a:lnTo>
                      <a:pt x="17740" y="12426"/>
                    </a:lnTo>
                    <a:lnTo>
                      <a:pt x="5110" y="12426"/>
                    </a:lnTo>
                    <a:lnTo>
                      <a:pt x="7849" y="10219"/>
                    </a:lnTo>
                    <a:close/>
                    <a:moveTo>
                      <a:pt x="34948" y="10219"/>
                    </a:moveTo>
                    <a:lnTo>
                      <a:pt x="33068" y="12426"/>
                    </a:lnTo>
                    <a:lnTo>
                      <a:pt x="18762" y="12426"/>
                    </a:lnTo>
                    <a:lnTo>
                      <a:pt x="21133" y="10219"/>
                    </a:lnTo>
                    <a:close/>
                    <a:moveTo>
                      <a:pt x="49417" y="10219"/>
                    </a:moveTo>
                    <a:lnTo>
                      <a:pt x="47864" y="12426"/>
                    </a:lnTo>
                    <a:lnTo>
                      <a:pt x="34090" y="12426"/>
                    </a:lnTo>
                    <a:lnTo>
                      <a:pt x="35970" y="10219"/>
                    </a:lnTo>
                    <a:close/>
                    <a:moveTo>
                      <a:pt x="62538" y="10219"/>
                    </a:moveTo>
                    <a:lnTo>
                      <a:pt x="61516" y="12263"/>
                    </a:lnTo>
                    <a:lnTo>
                      <a:pt x="48886" y="12426"/>
                    </a:lnTo>
                    <a:lnTo>
                      <a:pt x="50439" y="10219"/>
                    </a:lnTo>
                    <a:close/>
                    <a:moveTo>
                      <a:pt x="174737" y="12426"/>
                    </a:moveTo>
                    <a:lnTo>
                      <a:pt x="177149" y="14470"/>
                    </a:lnTo>
                    <a:lnTo>
                      <a:pt x="163333" y="14470"/>
                    </a:lnTo>
                    <a:lnTo>
                      <a:pt x="161453" y="12426"/>
                    </a:lnTo>
                    <a:close/>
                    <a:moveTo>
                      <a:pt x="188553" y="12426"/>
                    </a:moveTo>
                    <a:lnTo>
                      <a:pt x="191087" y="14470"/>
                    </a:lnTo>
                    <a:lnTo>
                      <a:pt x="178007" y="14470"/>
                    </a:lnTo>
                    <a:lnTo>
                      <a:pt x="175595" y="12426"/>
                    </a:lnTo>
                    <a:close/>
                    <a:moveTo>
                      <a:pt x="32700" y="12590"/>
                    </a:moveTo>
                    <a:lnTo>
                      <a:pt x="30656" y="14960"/>
                    </a:lnTo>
                    <a:lnTo>
                      <a:pt x="15860" y="14960"/>
                    </a:lnTo>
                    <a:lnTo>
                      <a:pt x="18394" y="12590"/>
                    </a:lnTo>
                    <a:close/>
                    <a:moveTo>
                      <a:pt x="47701" y="12590"/>
                    </a:moveTo>
                    <a:lnTo>
                      <a:pt x="46188" y="14960"/>
                    </a:lnTo>
                    <a:lnTo>
                      <a:pt x="31678" y="14960"/>
                    </a:lnTo>
                    <a:lnTo>
                      <a:pt x="33722" y="12590"/>
                    </a:lnTo>
                    <a:close/>
                    <a:moveTo>
                      <a:pt x="160636" y="12426"/>
                    </a:moveTo>
                    <a:lnTo>
                      <a:pt x="162311" y="14470"/>
                    </a:lnTo>
                    <a:lnTo>
                      <a:pt x="47210" y="14960"/>
                    </a:lnTo>
                    <a:lnTo>
                      <a:pt x="48723" y="12590"/>
                    </a:lnTo>
                    <a:lnTo>
                      <a:pt x="106968" y="12590"/>
                    </a:lnTo>
                    <a:lnTo>
                      <a:pt x="106968" y="12426"/>
                    </a:lnTo>
                    <a:lnTo>
                      <a:pt x="120089" y="12426"/>
                    </a:lnTo>
                    <a:lnTo>
                      <a:pt x="120089" y="12590"/>
                    </a:lnTo>
                    <a:lnTo>
                      <a:pt x="121110" y="12590"/>
                    </a:lnTo>
                    <a:lnTo>
                      <a:pt x="121110" y="12426"/>
                    </a:lnTo>
                    <a:lnTo>
                      <a:pt x="133863" y="12426"/>
                    </a:lnTo>
                    <a:lnTo>
                      <a:pt x="134067" y="12590"/>
                    </a:lnTo>
                    <a:lnTo>
                      <a:pt x="134885" y="12590"/>
                    </a:lnTo>
                    <a:lnTo>
                      <a:pt x="134885" y="12426"/>
                    </a:lnTo>
                    <a:lnTo>
                      <a:pt x="147352" y="12426"/>
                    </a:lnTo>
                    <a:lnTo>
                      <a:pt x="147515" y="12590"/>
                    </a:lnTo>
                    <a:lnTo>
                      <a:pt x="148373" y="12590"/>
                    </a:lnTo>
                    <a:lnTo>
                      <a:pt x="148373" y="12426"/>
                    </a:lnTo>
                    <a:close/>
                    <a:moveTo>
                      <a:pt x="17372" y="12590"/>
                    </a:moveTo>
                    <a:lnTo>
                      <a:pt x="14675" y="14960"/>
                    </a:lnTo>
                    <a:lnTo>
                      <a:pt x="1554" y="15124"/>
                    </a:lnTo>
                    <a:lnTo>
                      <a:pt x="4783" y="12753"/>
                    </a:lnTo>
                    <a:lnTo>
                      <a:pt x="17372" y="12590"/>
                    </a:lnTo>
                    <a:close/>
                    <a:moveTo>
                      <a:pt x="20111" y="0"/>
                    </a:moveTo>
                    <a:lnTo>
                      <a:pt x="1" y="15328"/>
                    </a:lnTo>
                    <a:lnTo>
                      <a:pt x="31515" y="15328"/>
                    </a:lnTo>
                    <a:lnTo>
                      <a:pt x="45984" y="15124"/>
                    </a:lnTo>
                    <a:lnTo>
                      <a:pt x="45821" y="15328"/>
                    </a:lnTo>
                    <a:lnTo>
                      <a:pt x="47006" y="15328"/>
                    </a:lnTo>
                    <a:lnTo>
                      <a:pt x="47006" y="15124"/>
                    </a:lnTo>
                    <a:lnTo>
                      <a:pt x="192313" y="14633"/>
                    </a:lnTo>
                    <a:lnTo>
                      <a:pt x="175105" y="1349"/>
                    </a:lnTo>
                    <a:lnTo>
                      <a:pt x="163333" y="1186"/>
                    </a:lnTo>
                    <a:lnTo>
                      <a:pt x="162679" y="1186"/>
                    </a:lnTo>
                    <a:lnTo>
                      <a:pt x="151235" y="1022"/>
                    </a:lnTo>
                    <a:lnTo>
                      <a:pt x="139340" y="1022"/>
                    </a:lnTo>
                    <a:lnTo>
                      <a:pt x="128754" y="818"/>
                    </a:lnTo>
                    <a:lnTo>
                      <a:pt x="116328" y="818"/>
                    </a:lnTo>
                    <a:lnTo>
                      <a:pt x="105251" y="654"/>
                    </a:lnTo>
                    <a:lnTo>
                      <a:pt x="104597" y="654"/>
                    </a:lnTo>
                    <a:lnTo>
                      <a:pt x="93194" y="491"/>
                    </a:lnTo>
                    <a:lnTo>
                      <a:pt x="80073" y="491"/>
                    </a:lnTo>
                    <a:lnTo>
                      <a:pt x="68301" y="327"/>
                    </a:lnTo>
                    <a:lnTo>
                      <a:pt x="67443" y="327"/>
                    </a:lnTo>
                    <a:lnTo>
                      <a:pt x="2011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4" name="Google Shape;74;p2"/>
            <p:cNvGrpSpPr/>
            <p:nvPr/>
          </p:nvGrpSpPr>
          <p:grpSpPr>
            <a:xfrm>
              <a:off x="904874" y="328675"/>
              <a:ext cx="7315554" cy="4024396"/>
              <a:chOff x="992433" y="538196"/>
              <a:chExt cx="7139913" cy="4021179"/>
            </a:xfrm>
          </p:grpSpPr>
          <p:sp>
            <p:nvSpPr>
              <p:cNvPr id="75" name="Google Shape;75;p2"/>
              <p:cNvSpPr/>
              <p:nvPr/>
            </p:nvSpPr>
            <p:spPr>
              <a:xfrm>
                <a:off x="992433" y="538196"/>
                <a:ext cx="7139815" cy="4021171"/>
              </a:xfrm>
              <a:custGeom>
                <a:avLst/>
                <a:gdLst/>
                <a:ahLst/>
                <a:cxnLst/>
                <a:rect l="l" t="t" r="r" b="b"/>
                <a:pathLst>
                  <a:path w="139504" h="82566" extrusionOk="0">
                    <a:moveTo>
                      <a:pt x="8871" y="0"/>
                    </a:moveTo>
                    <a:cubicBezTo>
                      <a:pt x="3925" y="0"/>
                      <a:pt x="1" y="4088"/>
                      <a:pt x="1" y="8829"/>
                    </a:cubicBezTo>
                    <a:lnTo>
                      <a:pt x="1" y="73573"/>
                    </a:lnTo>
                    <a:cubicBezTo>
                      <a:pt x="1" y="78478"/>
                      <a:pt x="3925" y="82566"/>
                      <a:pt x="8871" y="82566"/>
                    </a:cubicBezTo>
                    <a:lnTo>
                      <a:pt x="130471" y="82566"/>
                    </a:lnTo>
                    <a:cubicBezTo>
                      <a:pt x="135416" y="82566"/>
                      <a:pt x="139504" y="78478"/>
                      <a:pt x="139504" y="73573"/>
                    </a:cubicBezTo>
                    <a:lnTo>
                      <a:pt x="139504" y="8829"/>
                    </a:lnTo>
                    <a:cubicBezTo>
                      <a:pt x="139504" y="4088"/>
                      <a:pt x="135416" y="0"/>
                      <a:pt x="13047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1237231" y="669547"/>
                <a:ext cx="6641936" cy="3758421"/>
              </a:xfrm>
              <a:custGeom>
                <a:avLst/>
                <a:gdLst/>
                <a:ahLst/>
                <a:cxnLst/>
                <a:rect l="l" t="t" r="r" b="b"/>
                <a:pathLst>
                  <a:path w="129776" h="77171" extrusionOk="0">
                    <a:moveTo>
                      <a:pt x="121232" y="696"/>
                    </a:moveTo>
                    <a:cubicBezTo>
                      <a:pt x="123480" y="696"/>
                      <a:pt x="125320" y="1554"/>
                      <a:pt x="126873" y="3066"/>
                    </a:cubicBezTo>
                    <a:cubicBezTo>
                      <a:pt x="128222" y="4456"/>
                      <a:pt x="129080" y="6500"/>
                      <a:pt x="129080" y="8543"/>
                    </a:cubicBezTo>
                    <a:lnTo>
                      <a:pt x="129080" y="68465"/>
                    </a:lnTo>
                    <a:cubicBezTo>
                      <a:pt x="129080" y="70672"/>
                      <a:pt x="128222" y="72716"/>
                      <a:pt x="126873" y="74105"/>
                    </a:cubicBezTo>
                    <a:cubicBezTo>
                      <a:pt x="125320" y="75454"/>
                      <a:pt x="123480" y="76476"/>
                      <a:pt x="121232" y="76476"/>
                    </a:cubicBezTo>
                    <a:lnTo>
                      <a:pt x="8665" y="76476"/>
                    </a:lnTo>
                    <a:cubicBezTo>
                      <a:pt x="6458" y="76476"/>
                      <a:pt x="4415" y="75454"/>
                      <a:pt x="3066" y="74105"/>
                    </a:cubicBezTo>
                    <a:cubicBezTo>
                      <a:pt x="1676" y="72716"/>
                      <a:pt x="654" y="70672"/>
                      <a:pt x="654" y="68465"/>
                    </a:cubicBezTo>
                    <a:lnTo>
                      <a:pt x="654" y="8543"/>
                    </a:lnTo>
                    <a:cubicBezTo>
                      <a:pt x="654" y="6500"/>
                      <a:pt x="1676" y="4456"/>
                      <a:pt x="3066" y="3066"/>
                    </a:cubicBezTo>
                    <a:cubicBezTo>
                      <a:pt x="4415" y="1554"/>
                      <a:pt x="6458" y="696"/>
                      <a:pt x="8665" y="696"/>
                    </a:cubicBezTo>
                    <a:close/>
                    <a:moveTo>
                      <a:pt x="8665" y="1"/>
                    </a:moveTo>
                    <a:cubicBezTo>
                      <a:pt x="3924" y="1"/>
                      <a:pt x="0" y="3925"/>
                      <a:pt x="0" y="8543"/>
                    </a:cubicBezTo>
                    <a:lnTo>
                      <a:pt x="0" y="68465"/>
                    </a:lnTo>
                    <a:cubicBezTo>
                      <a:pt x="0" y="73247"/>
                      <a:pt x="3924" y="77171"/>
                      <a:pt x="8665" y="77171"/>
                    </a:cubicBezTo>
                    <a:lnTo>
                      <a:pt x="121232" y="77171"/>
                    </a:lnTo>
                    <a:cubicBezTo>
                      <a:pt x="126015" y="77171"/>
                      <a:pt x="129775" y="73247"/>
                      <a:pt x="129775" y="68465"/>
                    </a:cubicBezTo>
                    <a:lnTo>
                      <a:pt x="129775" y="8543"/>
                    </a:lnTo>
                    <a:cubicBezTo>
                      <a:pt x="129775" y="3925"/>
                      <a:pt x="126015" y="1"/>
                      <a:pt x="12123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>
                <a:off x="992433" y="2437258"/>
                <a:ext cx="1255241" cy="1293977"/>
              </a:xfrm>
              <a:custGeom>
                <a:avLst/>
                <a:gdLst/>
                <a:ahLst/>
                <a:cxnLst/>
                <a:rect l="l" t="t" r="r" b="b"/>
                <a:pathLst>
                  <a:path w="24526" h="26569" extrusionOk="0">
                    <a:moveTo>
                      <a:pt x="1" y="1"/>
                    </a:moveTo>
                    <a:lnTo>
                      <a:pt x="1" y="4252"/>
                    </a:lnTo>
                    <a:lnTo>
                      <a:pt x="4783" y="9034"/>
                    </a:lnTo>
                    <a:lnTo>
                      <a:pt x="4783" y="4947"/>
                    </a:lnTo>
                    <a:lnTo>
                      <a:pt x="1" y="1"/>
                    </a:lnTo>
                    <a:close/>
                    <a:moveTo>
                      <a:pt x="5437" y="5601"/>
                    </a:moveTo>
                    <a:lnTo>
                      <a:pt x="5437" y="9688"/>
                    </a:lnTo>
                    <a:lnTo>
                      <a:pt x="21787" y="26038"/>
                    </a:lnTo>
                    <a:cubicBezTo>
                      <a:pt x="22155" y="26405"/>
                      <a:pt x="22482" y="26569"/>
                      <a:pt x="22809" y="26569"/>
                    </a:cubicBezTo>
                    <a:cubicBezTo>
                      <a:pt x="23340" y="26569"/>
                      <a:pt x="23667" y="26405"/>
                      <a:pt x="24035" y="26038"/>
                    </a:cubicBezTo>
                    <a:cubicBezTo>
                      <a:pt x="24525" y="25547"/>
                      <a:pt x="24525" y="24525"/>
                      <a:pt x="24035" y="23994"/>
                    </a:cubicBezTo>
                    <a:lnTo>
                      <a:pt x="5437" y="5601"/>
                    </a:lnTo>
                    <a:close/>
                  </a:path>
                </a:pathLst>
              </a:custGeom>
              <a:solidFill>
                <a:schemeClr val="lt2">
                  <a:alpha val="5028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>
                <a:off x="992433" y="2080949"/>
                <a:ext cx="872414" cy="927685"/>
              </a:xfrm>
              <a:custGeom>
                <a:avLst/>
                <a:gdLst/>
                <a:ahLst/>
                <a:cxnLst/>
                <a:rect l="l" t="t" r="r" b="b"/>
                <a:pathLst>
                  <a:path w="17046" h="19048" extrusionOk="0">
                    <a:moveTo>
                      <a:pt x="1" y="0"/>
                    </a:moveTo>
                    <a:lnTo>
                      <a:pt x="1" y="4088"/>
                    </a:lnTo>
                    <a:lnTo>
                      <a:pt x="4783" y="8993"/>
                    </a:lnTo>
                    <a:lnTo>
                      <a:pt x="4783" y="4742"/>
                    </a:lnTo>
                    <a:lnTo>
                      <a:pt x="1" y="0"/>
                    </a:lnTo>
                    <a:close/>
                    <a:moveTo>
                      <a:pt x="5437" y="5437"/>
                    </a:moveTo>
                    <a:lnTo>
                      <a:pt x="5437" y="9688"/>
                    </a:lnTo>
                    <a:lnTo>
                      <a:pt x="14470" y="18557"/>
                    </a:lnTo>
                    <a:cubicBezTo>
                      <a:pt x="14634" y="18884"/>
                      <a:pt x="15165" y="19048"/>
                      <a:pt x="15492" y="19048"/>
                    </a:cubicBezTo>
                    <a:cubicBezTo>
                      <a:pt x="15860" y="19048"/>
                      <a:pt x="16187" y="18884"/>
                      <a:pt x="16514" y="18557"/>
                    </a:cubicBezTo>
                    <a:cubicBezTo>
                      <a:pt x="17045" y="18026"/>
                      <a:pt x="17045" y="17004"/>
                      <a:pt x="16514" y="16514"/>
                    </a:cubicBezTo>
                    <a:lnTo>
                      <a:pt x="5437" y="5437"/>
                    </a:lnTo>
                    <a:close/>
                  </a:path>
                </a:pathLst>
              </a:custGeom>
              <a:solidFill>
                <a:schemeClr val="lt2">
                  <a:alpha val="5028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5795597" y="538196"/>
                <a:ext cx="1018840" cy="770425"/>
              </a:xfrm>
              <a:custGeom>
                <a:avLst/>
                <a:gdLst/>
                <a:ahLst/>
                <a:cxnLst/>
                <a:rect l="l" t="t" r="r" b="b"/>
                <a:pathLst>
                  <a:path w="19907" h="15819" extrusionOk="0">
                    <a:moveTo>
                      <a:pt x="1" y="0"/>
                    </a:moveTo>
                    <a:lnTo>
                      <a:pt x="3066" y="2698"/>
                    </a:lnTo>
                    <a:lnTo>
                      <a:pt x="7481" y="2698"/>
                    </a:lnTo>
                    <a:lnTo>
                      <a:pt x="4415" y="0"/>
                    </a:lnTo>
                    <a:close/>
                    <a:moveTo>
                      <a:pt x="3924" y="3393"/>
                    </a:moveTo>
                    <a:lnTo>
                      <a:pt x="17209" y="15491"/>
                    </a:lnTo>
                    <a:cubicBezTo>
                      <a:pt x="17536" y="15655"/>
                      <a:pt x="17863" y="15818"/>
                      <a:pt x="18230" y="15818"/>
                    </a:cubicBezTo>
                    <a:cubicBezTo>
                      <a:pt x="18557" y="15818"/>
                      <a:pt x="19089" y="15655"/>
                      <a:pt x="19252" y="15328"/>
                    </a:cubicBezTo>
                    <a:cubicBezTo>
                      <a:pt x="19906" y="14633"/>
                      <a:pt x="19743" y="13775"/>
                      <a:pt x="19252" y="13284"/>
                    </a:cubicBezTo>
                    <a:lnTo>
                      <a:pt x="8339" y="3393"/>
                    </a:lnTo>
                    <a:close/>
                  </a:path>
                </a:pathLst>
              </a:custGeom>
              <a:solidFill>
                <a:schemeClr val="lt2">
                  <a:alpha val="5028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2387775" y="3862589"/>
                <a:ext cx="922622" cy="696787"/>
              </a:xfrm>
              <a:custGeom>
                <a:avLst/>
                <a:gdLst/>
                <a:ahLst/>
                <a:cxnLst/>
                <a:rect l="l" t="t" r="r" b="b"/>
                <a:pathLst>
                  <a:path w="18027" h="14307" extrusionOk="0">
                    <a:moveTo>
                      <a:pt x="1677" y="1"/>
                    </a:moveTo>
                    <a:cubicBezTo>
                      <a:pt x="1186" y="1"/>
                      <a:pt x="859" y="205"/>
                      <a:pt x="491" y="532"/>
                    </a:cubicBezTo>
                    <a:cubicBezTo>
                      <a:pt x="1" y="1227"/>
                      <a:pt x="1" y="2044"/>
                      <a:pt x="655" y="2576"/>
                    </a:cubicBezTo>
                    <a:lnTo>
                      <a:pt x="9688" y="10914"/>
                    </a:lnTo>
                    <a:lnTo>
                      <a:pt x="14143" y="10914"/>
                    </a:lnTo>
                    <a:lnTo>
                      <a:pt x="2535" y="368"/>
                    </a:lnTo>
                    <a:cubicBezTo>
                      <a:pt x="2372" y="205"/>
                      <a:pt x="2045" y="1"/>
                      <a:pt x="1677" y="1"/>
                    </a:cubicBezTo>
                    <a:close/>
                    <a:moveTo>
                      <a:pt x="10546" y="11609"/>
                    </a:moveTo>
                    <a:lnTo>
                      <a:pt x="13612" y="14307"/>
                    </a:lnTo>
                    <a:lnTo>
                      <a:pt x="18026" y="14307"/>
                    </a:lnTo>
                    <a:lnTo>
                      <a:pt x="14961" y="11609"/>
                    </a:lnTo>
                    <a:close/>
                  </a:path>
                </a:pathLst>
              </a:custGeom>
              <a:solidFill>
                <a:schemeClr val="lt2">
                  <a:alpha val="5028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2919134" y="3972072"/>
                <a:ext cx="792932" cy="587303"/>
              </a:xfrm>
              <a:custGeom>
                <a:avLst/>
                <a:gdLst/>
                <a:ahLst/>
                <a:cxnLst/>
                <a:rect l="l" t="t" r="r" b="b"/>
                <a:pathLst>
                  <a:path w="15493" h="12059" extrusionOk="0">
                    <a:moveTo>
                      <a:pt x="1718" y="1"/>
                    </a:moveTo>
                    <a:cubicBezTo>
                      <a:pt x="1186" y="1"/>
                      <a:pt x="859" y="164"/>
                      <a:pt x="491" y="491"/>
                    </a:cubicBezTo>
                    <a:cubicBezTo>
                      <a:pt x="1" y="1186"/>
                      <a:pt x="1" y="2044"/>
                      <a:pt x="696" y="2535"/>
                    </a:cubicBezTo>
                    <a:lnTo>
                      <a:pt x="7317" y="8666"/>
                    </a:lnTo>
                    <a:lnTo>
                      <a:pt x="11732" y="8666"/>
                    </a:lnTo>
                    <a:lnTo>
                      <a:pt x="2535" y="328"/>
                    </a:lnTo>
                    <a:cubicBezTo>
                      <a:pt x="2372" y="164"/>
                      <a:pt x="2045" y="1"/>
                      <a:pt x="1718" y="1"/>
                    </a:cubicBezTo>
                    <a:close/>
                    <a:moveTo>
                      <a:pt x="8012" y="9361"/>
                    </a:moveTo>
                    <a:lnTo>
                      <a:pt x="11078" y="12059"/>
                    </a:lnTo>
                    <a:lnTo>
                      <a:pt x="15492" y="12059"/>
                    </a:lnTo>
                    <a:lnTo>
                      <a:pt x="12427" y="9361"/>
                    </a:lnTo>
                    <a:close/>
                  </a:path>
                </a:pathLst>
              </a:custGeom>
              <a:solidFill>
                <a:schemeClr val="lt2">
                  <a:alpha val="5028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>
                <a:off x="5402324" y="538196"/>
                <a:ext cx="803321" cy="587255"/>
              </a:xfrm>
              <a:custGeom>
                <a:avLst/>
                <a:gdLst/>
                <a:ahLst/>
                <a:cxnLst/>
                <a:rect l="l" t="t" r="r" b="b"/>
                <a:pathLst>
                  <a:path w="15696" h="12058" extrusionOk="0">
                    <a:moveTo>
                      <a:pt x="0" y="0"/>
                    </a:moveTo>
                    <a:lnTo>
                      <a:pt x="3066" y="2698"/>
                    </a:lnTo>
                    <a:lnTo>
                      <a:pt x="7521" y="2698"/>
                    </a:lnTo>
                    <a:lnTo>
                      <a:pt x="4456" y="0"/>
                    </a:lnTo>
                    <a:close/>
                    <a:moveTo>
                      <a:pt x="3761" y="3393"/>
                    </a:moveTo>
                    <a:lnTo>
                      <a:pt x="12957" y="11731"/>
                    </a:lnTo>
                    <a:cubicBezTo>
                      <a:pt x="13284" y="11894"/>
                      <a:pt x="13652" y="12058"/>
                      <a:pt x="13979" y="12058"/>
                    </a:cubicBezTo>
                    <a:cubicBezTo>
                      <a:pt x="14511" y="12058"/>
                      <a:pt x="14838" y="11894"/>
                      <a:pt x="15165" y="11567"/>
                    </a:cubicBezTo>
                    <a:cubicBezTo>
                      <a:pt x="15696" y="11036"/>
                      <a:pt x="15696" y="10014"/>
                      <a:pt x="15001" y="9524"/>
                    </a:cubicBezTo>
                    <a:lnTo>
                      <a:pt x="8175" y="3393"/>
                    </a:lnTo>
                    <a:close/>
                  </a:path>
                </a:pathLst>
              </a:custGeom>
              <a:solidFill>
                <a:schemeClr val="lt2">
                  <a:alpha val="5028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6519396" y="538196"/>
                <a:ext cx="1167365" cy="895834"/>
              </a:xfrm>
              <a:custGeom>
                <a:avLst/>
                <a:gdLst/>
                <a:ahLst/>
                <a:cxnLst/>
                <a:rect l="l" t="t" r="r" b="b"/>
                <a:pathLst>
                  <a:path w="22809" h="18394" extrusionOk="0">
                    <a:moveTo>
                      <a:pt x="1" y="0"/>
                    </a:moveTo>
                    <a:lnTo>
                      <a:pt x="20070" y="18026"/>
                    </a:lnTo>
                    <a:cubicBezTo>
                      <a:pt x="20438" y="18393"/>
                      <a:pt x="20765" y="18393"/>
                      <a:pt x="21092" y="18393"/>
                    </a:cubicBezTo>
                    <a:cubicBezTo>
                      <a:pt x="21460" y="18393"/>
                      <a:pt x="21950" y="18189"/>
                      <a:pt x="22114" y="17862"/>
                    </a:cubicBezTo>
                    <a:cubicBezTo>
                      <a:pt x="22809" y="17372"/>
                      <a:pt x="22645" y="16350"/>
                      <a:pt x="22114" y="15818"/>
                    </a:cubicBezTo>
                    <a:lnTo>
                      <a:pt x="4415" y="0"/>
                    </a:lnTo>
                    <a:close/>
                  </a:path>
                </a:pathLst>
              </a:custGeom>
              <a:solidFill>
                <a:schemeClr val="lt2">
                  <a:alpha val="5028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7320631" y="777083"/>
                <a:ext cx="811715" cy="788347"/>
              </a:xfrm>
              <a:custGeom>
                <a:avLst/>
                <a:gdLst/>
                <a:ahLst/>
                <a:cxnLst/>
                <a:rect l="l" t="t" r="r" b="b"/>
                <a:pathLst>
                  <a:path w="15860" h="16187" extrusionOk="0">
                    <a:moveTo>
                      <a:pt x="1717" y="0"/>
                    </a:moveTo>
                    <a:cubicBezTo>
                      <a:pt x="1186" y="0"/>
                      <a:pt x="859" y="204"/>
                      <a:pt x="532" y="531"/>
                    </a:cubicBezTo>
                    <a:cubicBezTo>
                      <a:pt x="1" y="1022"/>
                      <a:pt x="1" y="2044"/>
                      <a:pt x="696" y="2575"/>
                    </a:cubicBezTo>
                    <a:lnTo>
                      <a:pt x="15860" y="16186"/>
                    </a:lnTo>
                    <a:lnTo>
                      <a:pt x="15860" y="12467"/>
                    </a:lnTo>
                    <a:lnTo>
                      <a:pt x="15860" y="12262"/>
                    </a:lnTo>
                    <a:lnTo>
                      <a:pt x="2576" y="368"/>
                    </a:lnTo>
                    <a:cubicBezTo>
                      <a:pt x="2371" y="204"/>
                      <a:pt x="2044" y="0"/>
                      <a:pt x="1717" y="0"/>
                    </a:cubicBezTo>
                    <a:close/>
                  </a:path>
                </a:pathLst>
              </a:custGeom>
              <a:solidFill>
                <a:schemeClr val="lt2">
                  <a:alpha val="5028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992433" y="3464445"/>
                <a:ext cx="811766" cy="788347"/>
              </a:xfrm>
              <a:custGeom>
                <a:avLst/>
                <a:gdLst/>
                <a:ahLst/>
                <a:cxnLst/>
                <a:rect l="l" t="t" r="r" b="b"/>
                <a:pathLst>
                  <a:path w="15861" h="16187" extrusionOk="0">
                    <a:moveTo>
                      <a:pt x="1" y="1"/>
                    </a:moveTo>
                    <a:lnTo>
                      <a:pt x="1" y="3925"/>
                    </a:lnTo>
                    <a:lnTo>
                      <a:pt x="13121" y="15860"/>
                    </a:lnTo>
                    <a:cubicBezTo>
                      <a:pt x="13448" y="16023"/>
                      <a:pt x="13816" y="16187"/>
                      <a:pt x="14143" y="16187"/>
                    </a:cubicBezTo>
                    <a:cubicBezTo>
                      <a:pt x="14470" y="16187"/>
                      <a:pt x="15002" y="16023"/>
                      <a:pt x="15165" y="15696"/>
                    </a:cubicBezTo>
                    <a:cubicBezTo>
                      <a:pt x="15860" y="15165"/>
                      <a:pt x="15656" y="14143"/>
                      <a:pt x="15165" y="13653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2">
                  <a:alpha val="5028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1438064" y="3597841"/>
                <a:ext cx="1236355" cy="961533"/>
              </a:xfrm>
              <a:custGeom>
                <a:avLst/>
                <a:gdLst/>
                <a:ahLst/>
                <a:cxnLst/>
                <a:rect l="l" t="t" r="r" b="b"/>
                <a:pathLst>
                  <a:path w="24157" h="19743" extrusionOk="0">
                    <a:moveTo>
                      <a:pt x="1676" y="0"/>
                    </a:moveTo>
                    <a:cubicBezTo>
                      <a:pt x="1185" y="0"/>
                      <a:pt x="818" y="164"/>
                      <a:pt x="491" y="532"/>
                    </a:cubicBezTo>
                    <a:cubicBezTo>
                      <a:pt x="0" y="1022"/>
                      <a:pt x="0" y="2044"/>
                      <a:pt x="654" y="2575"/>
                    </a:cubicBezTo>
                    <a:lnTo>
                      <a:pt x="19742" y="19743"/>
                    </a:lnTo>
                    <a:lnTo>
                      <a:pt x="24157" y="19743"/>
                    </a:lnTo>
                    <a:lnTo>
                      <a:pt x="2534" y="327"/>
                    </a:lnTo>
                    <a:cubicBezTo>
                      <a:pt x="2371" y="0"/>
                      <a:pt x="2044" y="0"/>
                      <a:pt x="1676" y="0"/>
                    </a:cubicBezTo>
                    <a:close/>
                  </a:path>
                </a:pathLst>
              </a:custGeom>
              <a:solidFill>
                <a:schemeClr val="lt2">
                  <a:alpha val="5028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7" name="Google Shape;87;p2"/>
          <p:cNvGrpSpPr/>
          <p:nvPr/>
        </p:nvGrpSpPr>
        <p:grpSpPr>
          <a:xfrm>
            <a:off x="4385190" y="148199"/>
            <a:ext cx="373622" cy="90485"/>
            <a:chOff x="4685288" y="186288"/>
            <a:chExt cx="419375" cy="90485"/>
          </a:xfrm>
        </p:grpSpPr>
        <p:sp>
          <p:nvSpPr>
            <p:cNvPr id="88" name="Google Shape;88;p2"/>
            <p:cNvSpPr/>
            <p:nvPr/>
          </p:nvSpPr>
          <p:spPr>
            <a:xfrm>
              <a:off x="4687513" y="186288"/>
              <a:ext cx="414900" cy="822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9" name="Google Shape;89;p2"/>
            <p:cNvGrpSpPr/>
            <p:nvPr/>
          </p:nvGrpSpPr>
          <p:grpSpPr>
            <a:xfrm>
              <a:off x="4685288" y="186300"/>
              <a:ext cx="419375" cy="90473"/>
              <a:chOff x="4390000" y="182175"/>
              <a:chExt cx="419375" cy="90473"/>
            </a:xfrm>
          </p:grpSpPr>
          <p:sp>
            <p:nvSpPr>
              <p:cNvPr id="90" name="Google Shape;90;p2"/>
              <p:cNvSpPr/>
              <p:nvPr/>
            </p:nvSpPr>
            <p:spPr>
              <a:xfrm>
                <a:off x="4390000" y="182175"/>
                <a:ext cx="419375" cy="90473"/>
              </a:xfrm>
              <a:custGeom>
                <a:avLst/>
                <a:gdLst/>
                <a:ahLst/>
                <a:cxnLst/>
                <a:rect l="l" t="t" r="r" b="b"/>
                <a:pathLst>
                  <a:path w="8835" h="1906" extrusionOk="0">
                    <a:moveTo>
                      <a:pt x="7882" y="155"/>
                    </a:moveTo>
                    <a:cubicBezTo>
                      <a:pt x="8323" y="155"/>
                      <a:pt x="8680" y="512"/>
                      <a:pt x="8680" y="953"/>
                    </a:cubicBezTo>
                    <a:cubicBezTo>
                      <a:pt x="8680" y="1393"/>
                      <a:pt x="8323" y="1750"/>
                      <a:pt x="7882" y="1750"/>
                    </a:cubicBezTo>
                    <a:lnTo>
                      <a:pt x="953" y="1750"/>
                    </a:lnTo>
                    <a:cubicBezTo>
                      <a:pt x="512" y="1750"/>
                      <a:pt x="155" y="1393"/>
                      <a:pt x="155" y="953"/>
                    </a:cubicBezTo>
                    <a:cubicBezTo>
                      <a:pt x="155" y="512"/>
                      <a:pt x="512" y="155"/>
                      <a:pt x="953" y="155"/>
                    </a:cubicBezTo>
                    <a:close/>
                    <a:moveTo>
                      <a:pt x="953" y="0"/>
                    </a:moveTo>
                    <a:cubicBezTo>
                      <a:pt x="429" y="0"/>
                      <a:pt x="0" y="429"/>
                      <a:pt x="0" y="953"/>
                    </a:cubicBezTo>
                    <a:cubicBezTo>
                      <a:pt x="0" y="1476"/>
                      <a:pt x="429" y="1905"/>
                      <a:pt x="953" y="1905"/>
                    </a:cubicBezTo>
                    <a:lnTo>
                      <a:pt x="7882" y="1905"/>
                    </a:lnTo>
                    <a:cubicBezTo>
                      <a:pt x="8406" y="1905"/>
                      <a:pt x="8835" y="1476"/>
                      <a:pt x="8835" y="953"/>
                    </a:cubicBezTo>
                    <a:cubicBezTo>
                      <a:pt x="8835" y="429"/>
                      <a:pt x="8406" y="0"/>
                      <a:pt x="788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4464048" y="201352"/>
                <a:ext cx="52024" cy="52072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1097" extrusionOk="0">
                    <a:moveTo>
                      <a:pt x="548" y="144"/>
                    </a:moveTo>
                    <a:cubicBezTo>
                      <a:pt x="774" y="144"/>
                      <a:pt x="953" y="322"/>
                      <a:pt x="953" y="549"/>
                    </a:cubicBezTo>
                    <a:cubicBezTo>
                      <a:pt x="953" y="763"/>
                      <a:pt x="774" y="941"/>
                      <a:pt x="548" y="941"/>
                    </a:cubicBezTo>
                    <a:cubicBezTo>
                      <a:pt x="333" y="941"/>
                      <a:pt x="155" y="763"/>
                      <a:pt x="155" y="549"/>
                    </a:cubicBezTo>
                    <a:cubicBezTo>
                      <a:pt x="155" y="322"/>
                      <a:pt x="333" y="144"/>
                      <a:pt x="548" y="144"/>
                    </a:cubicBezTo>
                    <a:close/>
                    <a:moveTo>
                      <a:pt x="548" y="1"/>
                    </a:moveTo>
                    <a:cubicBezTo>
                      <a:pt x="250" y="1"/>
                      <a:pt x="0" y="251"/>
                      <a:pt x="0" y="549"/>
                    </a:cubicBezTo>
                    <a:cubicBezTo>
                      <a:pt x="0" y="846"/>
                      <a:pt x="250" y="1096"/>
                      <a:pt x="548" y="1096"/>
                    </a:cubicBezTo>
                    <a:cubicBezTo>
                      <a:pt x="845" y="1096"/>
                      <a:pt x="1095" y="846"/>
                      <a:pt x="1095" y="549"/>
                    </a:cubicBezTo>
                    <a:cubicBezTo>
                      <a:pt x="1095" y="251"/>
                      <a:pt x="845" y="1"/>
                      <a:pt x="54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2" name="Google Shape;92;p2"/>
          <p:cNvSpPr txBox="1">
            <a:spLocks noGrp="1"/>
          </p:cNvSpPr>
          <p:nvPr>
            <p:ph type="ctrTitle"/>
          </p:nvPr>
        </p:nvSpPr>
        <p:spPr>
          <a:xfrm>
            <a:off x="1896300" y="1379375"/>
            <a:ext cx="5351400" cy="137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None/>
              <a:defRPr sz="3400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None/>
              <a:defRPr sz="52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None/>
              <a:defRPr sz="52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None/>
              <a:defRPr sz="52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None/>
              <a:defRPr sz="52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None/>
              <a:defRPr sz="52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None/>
              <a:defRPr sz="52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None/>
              <a:defRPr sz="52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None/>
              <a:defRPr sz="52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2"/>
          <p:cNvSpPr txBox="1">
            <a:spLocks noGrp="1"/>
          </p:cNvSpPr>
          <p:nvPr>
            <p:ph type="subTitle" idx="1"/>
          </p:nvPr>
        </p:nvSpPr>
        <p:spPr>
          <a:xfrm>
            <a:off x="2254050" y="2862700"/>
            <a:ext cx="463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94" name="Google Shape;94;p2"/>
          <p:cNvGrpSpPr/>
          <p:nvPr/>
        </p:nvGrpSpPr>
        <p:grpSpPr>
          <a:xfrm rot="-230834">
            <a:off x="414418" y="301686"/>
            <a:ext cx="1386005" cy="2705399"/>
            <a:chOff x="409722" y="228600"/>
            <a:chExt cx="1385931" cy="2705253"/>
          </a:xfrm>
        </p:grpSpPr>
        <p:grpSp>
          <p:nvGrpSpPr>
            <p:cNvPr id="95" name="Google Shape;95;p2"/>
            <p:cNvGrpSpPr/>
            <p:nvPr/>
          </p:nvGrpSpPr>
          <p:grpSpPr>
            <a:xfrm rot="-617154" flipH="1">
              <a:off x="575967" y="402323"/>
              <a:ext cx="1053440" cy="2450002"/>
              <a:chOff x="3817855" y="1437512"/>
              <a:chExt cx="541146" cy="1128254"/>
            </a:xfrm>
          </p:grpSpPr>
          <p:sp>
            <p:nvSpPr>
              <p:cNvPr id="96" name="Google Shape;96;p2"/>
              <p:cNvSpPr/>
              <p:nvPr/>
            </p:nvSpPr>
            <p:spPr>
              <a:xfrm>
                <a:off x="3817855" y="1437512"/>
                <a:ext cx="541146" cy="1128254"/>
              </a:xfrm>
              <a:custGeom>
                <a:avLst/>
                <a:gdLst/>
                <a:ahLst/>
                <a:cxnLst/>
                <a:rect l="l" t="t" r="r" b="b"/>
                <a:pathLst>
                  <a:path w="28598" h="59625" extrusionOk="0">
                    <a:moveTo>
                      <a:pt x="101" y="0"/>
                    </a:moveTo>
                    <a:lnTo>
                      <a:pt x="1" y="426"/>
                    </a:lnTo>
                    <a:cubicBezTo>
                      <a:pt x="16066" y="3359"/>
                      <a:pt x="28197" y="17344"/>
                      <a:pt x="28197" y="34161"/>
                    </a:cubicBezTo>
                    <a:lnTo>
                      <a:pt x="28197" y="34462"/>
                    </a:lnTo>
                    <a:cubicBezTo>
                      <a:pt x="28096" y="44286"/>
                      <a:pt x="23911" y="53058"/>
                      <a:pt x="17219" y="59324"/>
                    </a:cubicBezTo>
                    <a:lnTo>
                      <a:pt x="17545" y="59625"/>
                    </a:lnTo>
                    <a:cubicBezTo>
                      <a:pt x="24212" y="53359"/>
                      <a:pt x="28497" y="44386"/>
                      <a:pt x="28598" y="34462"/>
                    </a:cubicBezTo>
                    <a:lnTo>
                      <a:pt x="28598" y="34161"/>
                    </a:lnTo>
                    <a:cubicBezTo>
                      <a:pt x="28598" y="17143"/>
                      <a:pt x="16292" y="2933"/>
                      <a:pt x="1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3985754" y="1615346"/>
                <a:ext cx="39378" cy="29898"/>
              </a:xfrm>
              <a:custGeom>
                <a:avLst/>
                <a:gdLst/>
                <a:ahLst/>
                <a:cxnLst/>
                <a:rect l="l" t="t" r="r" b="b"/>
                <a:pathLst>
                  <a:path w="2081" h="1580" extrusionOk="0">
                    <a:moveTo>
                      <a:pt x="1053" y="1"/>
                    </a:moveTo>
                    <a:cubicBezTo>
                      <a:pt x="0" y="1"/>
                      <a:pt x="0" y="1580"/>
                      <a:pt x="1053" y="1580"/>
                    </a:cubicBezTo>
                    <a:cubicBezTo>
                      <a:pt x="2080" y="1580"/>
                      <a:pt x="2080" y="1"/>
                      <a:pt x="10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8" name="Google Shape;98;p2"/>
            <p:cNvSpPr/>
            <p:nvPr/>
          </p:nvSpPr>
          <p:spPr>
            <a:xfrm>
              <a:off x="1419225" y="228600"/>
              <a:ext cx="142800" cy="142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11_1"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" name="Google Shape;481;p26"/>
          <p:cNvGrpSpPr/>
          <p:nvPr/>
        </p:nvGrpSpPr>
        <p:grpSpPr>
          <a:xfrm flipH="1">
            <a:off x="-9513" y="-6"/>
            <a:ext cx="9177947" cy="5143519"/>
            <a:chOff x="-9513" y="-6"/>
            <a:chExt cx="9177947" cy="5143519"/>
          </a:xfrm>
        </p:grpSpPr>
        <p:sp>
          <p:nvSpPr>
            <p:cNvPr id="482" name="Google Shape;482;p26"/>
            <p:cNvSpPr/>
            <p:nvPr/>
          </p:nvSpPr>
          <p:spPr>
            <a:xfrm>
              <a:off x="319050" y="283350"/>
              <a:ext cx="8505900" cy="4576800"/>
            </a:xfrm>
            <a:prstGeom prst="roundRect">
              <a:avLst>
                <a:gd name="adj" fmla="val 3396"/>
              </a:avLst>
            </a:prstGeom>
            <a:solidFill>
              <a:schemeClr val="accent4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6"/>
            <p:cNvSpPr/>
            <p:nvPr/>
          </p:nvSpPr>
          <p:spPr>
            <a:xfrm>
              <a:off x="7132742" y="2"/>
              <a:ext cx="1612254" cy="1208486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6"/>
            <p:cNvSpPr/>
            <p:nvPr/>
          </p:nvSpPr>
          <p:spPr>
            <a:xfrm>
              <a:off x="6426313" y="-6"/>
              <a:ext cx="1250789" cy="937634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6"/>
            <p:cNvSpPr/>
            <p:nvPr/>
          </p:nvSpPr>
          <p:spPr>
            <a:xfrm>
              <a:off x="743298" y="3878776"/>
              <a:ext cx="1664900" cy="1264737"/>
            </a:xfrm>
            <a:custGeom>
              <a:avLst/>
              <a:gdLst/>
              <a:ahLst/>
              <a:cxnLst/>
              <a:rect l="l" t="t" r="r" b="b"/>
              <a:pathLst>
                <a:path w="24157" h="19743" extrusionOk="0">
                  <a:moveTo>
                    <a:pt x="1676" y="0"/>
                  </a:moveTo>
                  <a:cubicBezTo>
                    <a:pt x="1185" y="0"/>
                    <a:pt x="818" y="164"/>
                    <a:pt x="491" y="532"/>
                  </a:cubicBezTo>
                  <a:cubicBezTo>
                    <a:pt x="0" y="1022"/>
                    <a:pt x="0" y="2044"/>
                    <a:pt x="654" y="2575"/>
                  </a:cubicBezTo>
                  <a:lnTo>
                    <a:pt x="19742" y="19743"/>
                  </a:lnTo>
                  <a:lnTo>
                    <a:pt x="24157" y="19743"/>
                  </a:lnTo>
                  <a:lnTo>
                    <a:pt x="2534" y="327"/>
                  </a:lnTo>
                  <a:cubicBezTo>
                    <a:pt x="2371" y="0"/>
                    <a:pt x="2044" y="0"/>
                    <a:pt x="1676" y="0"/>
                  </a:cubicBez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6"/>
            <p:cNvSpPr/>
            <p:nvPr/>
          </p:nvSpPr>
          <p:spPr>
            <a:xfrm rot="10800000">
              <a:off x="-9513" y="3652041"/>
              <a:ext cx="1143784" cy="1085055"/>
            </a:xfrm>
            <a:custGeom>
              <a:avLst/>
              <a:gdLst/>
              <a:ahLst/>
              <a:cxnLst/>
              <a:rect l="l" t="t" r="r" b="b"/>
              <a:pathLst>
                <a:path w="15860" h="16187" extrusionOk="0">
                  <a:moveTo>
                    <a:pt x="1717" y="0"/>
                  </a:moveTo>
                  <a:cubicBezTo>
                    <a:pt x="1186" y="0"/>
                    <a:pt x="859" y="204"/>
                    <a:pt x="532" y="531"/>
                  </a:cubicBezTo>
                  <a:cubicBezTo>
                    <a:pt x="1" y="1022"/>
                    <a:pt x="1" y="2044"/>
                    <a:pt x="696" y="2575"/>
                  </a:cubicBezTo>
                  <a:lnTo>
                    <a:pt x="15860" y="16186"/>
                  </a:lnTo>
                  <a:lnTo>
                    <a:pt x="15860" y="12467"/>
                  </a:lnTo>
                  <a:lnTo>
                    <a:pt x="15860" y="12262"/>
                  </a:lnTo>
                  <a:lnTo>
                    <a:pt x="2576" y="368"/>
                  </a:lnTo>
                  <a:cubicBezTo>
                    <a:pt x="2371" y="204"/>
                    <a:pt x="2044" y="0"/>
                    <a:pt x="1717" y="0"/>
                  </a:cubicBez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6"/>
            <p:cNvSpPr/>
            <p:nvPr/>
          </p:nvSpPr>
          <p:spPr>
            <a:xfrm rot="10800000">
              <a:off x="-9513" y="2774418"/>
              <a:ext cx="1143784" cy="1085055"/>
            </a:xfrm>
            <a:custGeom>
              <a:avLst/>
              <a:gdLst/>
              <a:ahLst/>
              <a:cxnLst/>
              <a:rect l="l" t="t" r="r" b="b"/>
              <a:pathLst>
                <a:path w="15860" h="16187" extrusionOk="0">
                  <a:moveTo>
                    <a:pt x="1717" y="0"/>
                  </a:moveTo>
                  <a:cubicBezTo>
                    <a:pt x="1186" y="0"/>
                    <a:pt x="859" y="204"/>
                    <a:pt x="532" y="531"/>
                  </a:cubicBezTo>
                  <a:cubicBezTo>
                    <a:pt x="1" y="1022"/>
                    <a:pt x="1" y="2044"/>
                    <a:pt x="696" y="2575"/>
                  </a:cubicBezTo>
                  <a:lnTo>
                    <a:pt x="15860" y="16186"/>
                  </a:lnTo>
                  <a:lnTo>
                    <a:pt x="15860" y="12467"/>
                  </a:lnTo>
                  <a:lnTo>
                    <a:pt x="15860" y="12262"/>
                  </a:lnTo>
                  <a:lnTo>
                    <a:pt x="2576" y="368"/>
                  </a:lnTo>
                  <a:cubicBezTo>
                    <a:pt x="2371" y="204"/>
                    <a:pt x="2044" y="0"/>
                    <a:pt x="1717" y="0"/>
                  </a:cubicBez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6"/>
            <p:cNvSpPr/>
            <p:nvPr/>
          </p:nvSpPr>
          <p:spPr>
            <a:xfrm>
              <a:off x="7972352" y="1381124"/>
              <a:ext cx="1196082" cy="1134709"/>
            </a:xfrm>
            <a:custGeom>
              <a:avLst/>
              <a:gdLst/>
              <a:ahLst/>
              <a:cxnLst/>
              <a:rect l="l" t="t" r="r" b="b"/>
              <a:pathLst>
                <a:path w="15860" h="16187" extrusionOk="0">
                  <a:moveTo>
                    <a:pt x="1717" y="0"/>
                  </a:moveTo>
                  <a:cubicBezTo>
                    <a:pt x="1186" y="0"/>
                    <a:pt x="859" y="204"/>
                    <a:pt x="532" y="531"/>
                  </a:cubicBezTo>
                  <a:cubicBezTo>
                    <a:pt x="1" y="1022"/>
                    <a:pt x="1" y="2044"/>
                    <a:pt x="696" y="2575"/>
                  </a:cubicBezTo>
                  <a:lnTo>
                    <a:pt x="15860" y="16186"/>
                  </a:lnTo>
                  <a:lnTo>
                    <a:pt x="15860" y="12467"/>
                  </a:lnTo>
                  <a:lnTo>
                    <a:pt x="15860" y="12262"/>
                  </a:lnTo>
                  <a:lnTo>
                    <a:pt x="2576" y="368"/>
                  </a:lnTo>
                  <a:cubicBezTo>
                    <a:pt x="2371" y="204"/>
                    <a:pt x="2044" y="0"/>
                    <a:pt x="1717" y="0"/>
                  </a:cubicBez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9" name="Google Shape;489;p26"/>
          <p:cNvGrpSpPr/>
          <p:nvPr/>
        </p:nvGrpSpPr>
        <p:grpSpPr>
          <a:xfrm flipH="1">
            <a:off x="4296335" y="75177"/>
            <a:ext cx="581170" cy="125403"/>
            <a:chOff x="4685288" y="186288"/>
            <a:chExt cx="419375" cy="90485"/>
          </a:xfrm>
        </p:grpSpPr>
        <p:sp>
          <p:nvSpPr>
            <p:cNvPr id="490" name="Google Shape;490;p26"/>
            <p:cNvSpPr/>
            <p:nvPr/>
          </p:nvSpPr>
          <p:spPr>
            <a:xfrm>
              <a:off x="4687513" y="186288"/>
              <a:ext cx="414900" cy="822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91" name="Google Shape;491;p26"/>
            <p:cNvGrpSpPr/>
            <p:nvPr/>
          </p:nvGrpSpPr>
          <p:grpSpPr>
            <a:xfrm>
              <a:off x="4685288" y="186300"/>
              <a:ext cx="419375" cy="90473"/>
              <a:chOff x="4390000" y="182175"/>
              <a:chExt cx="419375" cy="90473"/>
            </a:xfrm>
          </p:grpSpPr>
          <p:sp>
            <p:nvSpPr>
              <p:cNvPr id="492" name="Google Shape;492;p26"/>
              <p:cNvSpPr/>
              <p:nvPr/>
            </p:nvSpPr>
            <p:spPr>
              <a:xfrm>
                <a:off x="4390000" y="182175"/>
                <a:ext cx="419375" cy="90473"/>
              </a:xfrm>
              <a:custGeom>
                <a:avLst/>
                <a:gdLst/>
                <a:ahLst/>
                <a:cxnLst/>
                <a:rect l="l" t="t" r="r" b="b"/>
                <a:pathLst>
                  <a:path w="8835" h="1906" extrusionOk="0">
                    <a:moveTo>
                      <a:pt x="7882" y="155"/>
                    </a:moveTo>
                    <a:cubicBezTo>
                      <a:pt x="8323" y="155"/>
                      <a:pt x="8680" y="512"/>
                      <a:pt x="8680" y="953"/>
                    </a:cubicBezTo>
                    <a:cubicBezTo>
                      <a:pt x="8680" y="1393"/>
                      <a:pt x="8323" y="1750"/>
                      <a:pt x="7882" y="1750"/>
                    </a:cubicBezTo>
                    <a:lnTo>
                      <a:pt x="953" y="1750"/>
                    </a:lnTo>
                    <a:cubicBezTo>
                      <a:pt x="512" y="1750"/>
                      <a:pt x="155" y="1393"/>
                      <a:pt x="155" y="953"/>
                    </a:cubicBezTo>
                    <a:cubicBezTo>
                      <a:pt x="155" y="512"/>
                      <a:pt x="512" y="155"/>
                      <a:pt x="953" y="155"/>
                    </a:cubicBezTo>
                    <a:close/>
                    <a:moveTo>
                      <a:pt x="953" y="0"/>
                    </a:moveTo>
                    <a:cubicBezTo>
                      <a:pt x="429" y="0"/>
                      <a:pt x="0" y="429"/>
                      <a:pt x="0" y="953"/>
                    </a:cubicBezTo>
                    <a:cubicBezTo>
                      <a:pt x="0" y="1476"/>
                      <a:pt x="429" y="1905"/>
                      <a:pt x="953" y="1905"/>
                    </a:cubicBezTo>
                    <a:lnTo>
                      <a:pt x="7882" y="1905"/>
                    </a:lnTo>
                    <a:cubicBezTo>
                      <a:pt x="8406" y="1905"/>
                      <a:pt x="8835" y="1476"/>
                      <a:pt x="8835" y="953"/>
                    </a:cubicBezTo>
                    <a:cubicBezTo>
                      <a:pt x="8835" y="429"/>
                      <a:pt x="8406" y="0"/>
                      <a:pt x="788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3" name="Google Shape;493;p26"/>
              <p:cNvSpPr/>
              <p:nvPr/>
            </p:nvSpPr>
            <p:spPr>
              <a:xfrm>
                <a:off x="4464048" y="201352"/>
                <a:ext cx="52024" cy="52072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1097" extrusionOk="0">
                    <a:moveTo>
                      <a:pt x="548" y="144"/>
                    </a:moveTo>
                    <a:cubicBezTo>
                      <a:pt x="774" y="144"/>
                      <a:pt x="953" y="322"/>
                      <a:pt x="953" y="549"/>
                    </a:cubicBezTo>
                    <a:cubicBezTo>
                      <a:pt x="953" y="763"/>
                      <a:pt x="774" y="941"/>
                      <a:pt x="548" y="941"/>
                    </a:cubicBezTo>
                    <a:cubicBezTo>
                      <a:pt x="333" y="941"/>
                      <a:pt x="155" y="763"/>
                      <a:pt x="155" y="549"/>
                    </a:cubicBezTo>
                    <a:cubicBezTo>
                      <a:pt x="155" y="322"/>
                      <a:pt x="333" y="144"/>
                      <a:pt x="548" y="144"/>
                    </a:cubicBezTo>
                    <a:close/>
                    <a:moveTo>
                      <a:pt x="548" y="1"/>
                    </a:moveTo>
                    <a:cubicBezTo>
                      <a:pt x="250" y="1"/>
                      <a:pt x="0" y="251"/>
                      <a:pt x="0" y="549"/>
                    </a:cubicBezTo>
                    <a:cubicBezTo>
                      <a:pt x="0" y="846"/>
                      <a:pt x="250" y="1096"/>
                      <a:pt x="548" y="1096"/>
                    </a:cubicBezTo>
                    <a:cubicBezTo>
                      <a:pt x="845" y="1096"/>
                      <a:pt x="1095" y="846"/>
                      <a:pt x="1095" y="549"/>
                    </a:cubicBezTo>
                    <a:cubicBezTo>
                      <a:pt x="1095" y="251"/>
                      <a:pt x="845" y="1"/>
                      <a:pt x="54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94" name="Google Shape;494;p26"/>
          <p:cNvSpPr txBox="1">
            <a:spLocks noGrp="1"/>
          </p:cNvSpPr>
          <p:nvPr>
            <p:ph type="title"/>
          </p:nvPr>
        </p:nvSpPr>
        <p:spPr>
          <a:xfrm>
            <a:off x="2724150" y="1291488"/>
            <a:ext cx="3695700" cy="69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95" name="Google Shape;495;p26"/>
          <p:cNvSpPr txBox="1">
            <a:spLocks noGrp="1"/>
          </p:cNvSpPr>
          <p:nvPr>
            <p:ph type="subTitle" idx="1"/>
          </p:nvPr>
        </p:nvSpPr>
        <p:spPr>
          <a:xfrm>
            <a:off x="2724150" y="2042113"/>
            <a:ext cx="3695700" cy="180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17_1">
    <p:bg>
      <p:bgPr>
        <a:solidFill>
          <a:schemeClr val="accent2"/>
        </a:solidFill>
        <a:effectLst/>
      </p:bgPr>
    </p:bg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29"/>
          <p:cNvSpPr txBox="1">
            <a:spLocks noGrp="1"/>
          </p:cNvSpPr>
          <p:nvPr>
            <p:ph type="title"/>
          </p:nvPr>
        </p:nvSpPr>
        <p:spPr>
          <a:xfrm>
            <a:off x="720892" y="1507738"/>
            <a:ext cx="3079800" cy="10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04" name="Google Shape;504;p29"/>
          <p:cNvSpPr txBox="1">
            <a:spLocks noGrp="1"/>
          </p:cNvSpPr>
          <p:nvPr>
            <p:ph type="subTitle" idx="1"/>
          </p:nvPr>
        </p:nvSpPr>
        <p:spPr>
          <a:xfrm>
            <a:off x="720892" y="2631063"/>
            <a:ext cx="3079800" cy="10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05" name="Google Shape;505;p29"/>
          <p:cNvGrpSpPr/>
          <p:nvPr/>
        </p:nvGrpSpPr>
        <p:grpSpPr>
          <a:xfrm rot="5270711">
            <a:off x="1420376" y="-554645"/>
            <a:ext cx="1385941" cy="2705273"/>
            <a:chOff x="409722" y="228600"/>
            <a:chExt cx="1385931" cy="2705253"/>
          </a:xfrm>
        </p:grpSpPr>
        <p:grpSp>
          <p:nvGrpSpPr>
            <p:cNvPr id="506" name="Google Shape;506;p29"/>
            <p:cNvGrpSpPr/>
            <p:nvPr/>
          </p:nvGrpSpPr>
          <p:grpSpPr>
            <a:xfrm rot="-617154" flipH="1">
              <a:off x="575967" y="402323"/>
              <a:ext cx="1053440" cy="2450002"/>
              <a:chOff x="3817855" y="1437512"/>
              <a:chExt cx="541146" cy="1128254"/>
            </a:xfrm>
          </p:grpSpPr>
          <p:sp>
            <p:nvSpPr>
              <p:cNvPr id="507" name="Google Shape;507;p29"/>
              <p:cNvSpPr/>
              <p:nvPr/>
            </p:nvSpPr>
            <p:spPr>
              <a:xfrm>
                <a:off x="3817855" y="1437512"/>
                <a:ext cx="541146" cy="1128254"/>
              </a:xfrm>
              <a:custGeom>
                <a:avLst/>
                <a:gdLst/>
                <a:ahLst/>
                <a:cxnLst/>
                <a:rect l="l" t="t" r="r" b="b"/>
                <a:pathLst>
                  <a:path w="28598" h="59625" extrusionOk="0">
                    <a:moveTo>
                      <a:pt x="101" y="0"/>
                    </a:moveTo>
                    <a:lnTo>
                      <a:pt x="1" y="426"/>
                    </a:lnTo>
                    <a:cubicBezTo>
                      <a:pt x="16066" y="3359"/>
                      <a:pt x="28197" y="17344"/>
                      <a:pt x="28197" y="34161"/>
                    </a:cubicBezTo>
                    <a:lnTo>
                      <a:pt x="28197" y="34462"/>
                    </a:lnTo>
                    <a:cubicBezTo>
                      <a:pt x="28096" y="44286"/>
                      <a:pt x="23911" y="53058"/>
                      <a:pt x="17219" y="59324"/>
                    </a:cubicBezTo>
                    <a:lnTo>
                      <a:pt x="17545" y="59625"/>
                    </a:lnTo>
                    <a:cubicBezTo>
                      <a:pt x="24212" y="53359"/>
                      <a:pt x="28497" y="44386"/>
                      <a:pt x="28598" y="34462"/>
                    </a:cubicBezTo>
                    <a:lnTo>
                      <a:pt x="28598" y="34161"/>
                    </a:lnTo>
                    <a:cubicBezTo>
                      <a:pt x="28598" y="17143"/>
                      <a:pt x="16292" y="2933"/>
                      <a:pt x="10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29"/>
              <p:cNvSpPr/>
              <p:nvPr/>
            </p:nvSpPr>
            <p:spPr>
              <a:xfrm>
                <a:off x="3985754" y="1615346"/>
                <a:ext cx="39378" cy="29898"/>
              </a:xfrm>
              <a:custGeom>
                <a:avLst/>
                <a:gdLst/>
                <a:ahLst/>
                <a:cxnLst/>
                <a:rect l="l" t="t" r="r" b="b"/>
                <a:pathLst>
                  <a:path w="2081" h="1580" extrusionOk="0">
                    <a:moveTo>
                      <a:pt x="1053" y="1"/>
                    </a:moveTo>
                    <a:cubicBezTo>
                      <a:pt x="0" y="1"/>
                      <a:pt x="0" y="1580"/>
                      <a:pt x="1053" y="1580"/>
                    </a:cubicBezTo>
                    <a:cubicBezTo>
                      <a:pt x="2080" y="1580"/>
                      <a:pt x="2080" y="1"/>
                      <a:pt x="10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09" name="Google Shape;509;p29"/>
            <p:cNvSpPr/>
            <p:nvPr/>
          </p:nvSpPr>
          <p:spPr>
            <a:xfrm>
              <a:off x="1419225" y="228600"/>
              <a:ext cx="142800" cy="142800"/>
            </a:xfrm>
            <a:prstGeom prst="ellipse">
              <a:avLst/>
            </a:prstGeom>
            <a:solidFill>
              <a:schemeClr val="accent3"/>
            </a:solidFill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0">
    <p:bg>
      <p:bgPr>
        <a:solidFill>
          <a:schemeClr val="accent2"/>
        </a:solidFill>
        <a:effectLst/>
      </p:bgPr>
    </p:bg>
    <p:spTree>
      <p:nvGrpSpPr>
        <p:cNvPr id="1" name="Shape 9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1" name="Google Shape;921;p50"/>
          <p:cNvCxnSpPr/>
          <p:nvPr/>
        </p:nvCxnSpPr>
        <p:spPr>
          <a:xfrm rot="10800000">
            <a:off x="447750" y="4895850"/>
            <a:ext cx="11334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922" name="Google Shape;922;p50"/>
          <p:cNvGrpSpPr/>
          <p:nvPr/>
        </p:nvGrpSpPr>
        <p:grpSpPr>
          <a:xfrm flipH="1">
            <a:off x="-47478" y="2136847"/>
            <a:ext cx="1179753" cy="2854241"/>
            <a:chOff x="7907551" y="-114309"/>
            <a:chExt cx="1908059" cy="4616272"/>
          </a:xfrm>
        </p:grpSpPr>
        <p:sp>
          <p:nvSpPr>
            <p:cNvPr id="923" name="Google Shape;923;p50"/>
            <p:cNvSpPr/>
            <p:nvPr/>
          </p:nvSpPr>
          <p:spPr>
            <a:xfrm>
              <a:off x="8606186" y="3608365"/>
              <a:ext cx="39" cy="483371"/>
            </a:xfrm>
            <a:custGeom>
              <a:avLst/>
              <a:gdLst/>
              <a:ahLst/>
              <a:cxnLst/>
              <a:rect l="l" t="t" r="r" b="b"/>
              <a:pathLst>
                <a:path w="1" h="12426" extrusionOk="0">
                  <a:moveTo>
                    <a:pt x="1" y="0"/>
                  </a:moveTo>
                  <a:lnTo>
                    <a:pt x="1" y="124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50"/>
            <p:cNvSpPr/>
            <p:nvPr/>
          </p:nvSpPr>
          <p:spPr>
            <a:xfrm>
              <a:off x="8566430" y="3568608"/>
              <a:ext cx="79551" cy="562883"/>
            </a:xfrm>
            <a:custGeom>
              <a:avLst/>
              <a:gdLst/>
              <a:ahLst/>
              <a:cxnLst/>
              <a:rect l="l" t="t" r="r" b="b"/>
              <a:pathLst>
                <a:path w="2045" h="14470" extrusionOk="0">
                  <a:moveTo>
                    <a:pt x="1023" y="0"/>
                  </a:moveTo>
                  <a:cubicBezTo>
                    <a:pt x="369" y="0"/>
                    <a:pt x="1" y="327"/>
                    <a:pt x="1" y="1022"/>
                  </a:cubicBezTo>
                  <a:lnTo>
                    <a:pt x="1" y="13448"/>
                  </a:lnTo>
                  <a:cubicBezTo>
                    <a:pt x="1" y="13979"/>
                    <a:pt x="369" y="14470"/>
                    <a:pt x="1023" y="14470"/>
                  </a:cubicBezTo>
                  <a:cubicBezTo>
                    <a:pt x="1554" y="14470"/>
                    <a:pt x="2044" y="13979"/>
                    <a:pt x="2044" y="13448"/>
                  </a:cubicBezTo>
                  <a:lnTo>
                    <a:pt x="2044" y="1022"/>
                  </a:lnTo>
                  <a:cubicBezTo>
                    <a:pt x="2044" y="327"/>
                    <a:pt x="1554" y="0"/>
                    <a:pt x="1023" y="0"/>
                  </a:cubicBezTo>
                  <a:close/>
                </a:path>
              </a:pathLst>
            </a:custGeom>
            <a:solidFill>
              <a:schemeClr val="accent1">
                <a:alpha val="122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50"/>
            <p:cNvSpPr/>
            <p:nvPr/>
          </p:nvSpPr>
          <p:spPr>
            <a:xfrm>
              <a:off x="8798589" y="3873900"/>
              <a:ext cx="39" cy="483371"/>
            </a:xfrm>
            <a:custGeom>
              <a:avLst/>
              <a:gdLst/>
              <a:ahLst/>
              <a:cxnLst/>
              <a:rect l="l" t="t" r="r" b="b"/>
              <a:pathLst>
                <a:path w="1" h="12426" extrusionOk="0">
                  <a:moveTo>
                    <a:pt x="0" y="0"/>
                  </a:moveTo>
                  <a:lnTo>
                    <a:pt x="0" y="124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50"/>
            <p:cNvSpPr/>
            <p:nvPr/>
          </p:nvSpPr>
          <p:spPr>
            <a:xfrm>
              <a:off x="8758832" y="3834144"/>
              <a:ext cx="79551" cy="562883"/>
            </a:xfrm>
            <a:custGeom>
              <a:avLst/>
              <a:gdLst/>
              <a:ahLst/>
              <a:cxnLst/>
              <a:rect l="l" t="t" r="r" b="b"/>
              <a:pathLst>
                <a:path w="2045" h="14470" extrusionOk="0">
                  <a:moveTo>
                    <a:pt x="1022" y="0"/>
                  </a:moveTo>
                  <a:cubicBezTo>
                    <a:pt x="532" y="0"/>
                    <a:pt x="0" y="491"/>
                    <a:pt x="0" y="1022"/>
                  </a:cubicBezTo>
                  <a:lnTo>
                    <a:pt x="0" y="13448"/>
                  </a:lnTo>
                  <a:cubicBezTo>
                    <a:pt x="0" y="14102"/>
                    <a:pt x="532" y="14470"/>
                    <a:pt x="1022" y="14470"/>
                  </a:cubicBezTo>
                  <a:cubicBezTo>
                    <a:pt x="1554" y="14470"/>
                    <a:pt x="2044" y="14102"/>
                    <a:pt x="2044" y="13448"/>
                  </a:cubicBezTo>
                  <a:lnTo>
                    <a:pt x="2044" y="1022"/>
                  </a:lnTo>
                  <a:cubicBezTo>
                    <a:pt x="2044" y="491"/>
                    <a:pt x="1554" y="0"/>
                    <a:pt x="1022" y="0"/>
                  </a:cubicBezTo>
                  <a:close/>
                </a:path>
              </a:pathLst>
            </a:custGeom>
            <a:solidFill>
              <a:schemeClr val="accent1">
                <a:alpha val="122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50"/>
            <p:cNvSpPr/>
            <p:nvPr/>
          </p:nvSpPr>
          <p:spPr>
            <a:xfrm>
              <a:off x="7907551" y="-114309"/>
              <a:ext cx="1238654" cy="3139619"/>
            </a:xfrm>
            <a:custGeom>
              <a:avLst/>
              <a:gdLst/>
              <a:ahLst/>
              <a:cxnLst/>
              <a:rect l="l" t="t" r="r" b="b"/>
              <a:pathLst>
                <a:path w="31842" h="80710" extrusionOk="0">
                  <a:moveTo>
                    <a:pt x="3210" y="0"/>
                  </a:moveTo>
                  <a:cubicBezTo>
                    <a:pt x="2252" y="0"/>
                    <a:pt x="1348" y="293"/>
                    <a:pt x="818" y="992"/>
                  </a:cubicBezTo>
                  <a:cubicBezTo>
                    <a:pt x="164" y="1851"/>
                    <a:pt x="1" y="2873"/>
                    <a:pt x="1" y="3894"/>
                  </a:cubicBezTo>
                  <a:cubicBezTo>
                    <a:pt x="1" y="8677"/>
                    <a:pt x="4088" y="12928"/>
                    <a:pt x="3557" y="17710"/>
                  </a:cubicBezTo>
                  <a:cubicBezTo>
                    <a:pt x="3393" y="20408"/>
                    <a:pt x="1513" y="22983"/>
                    <a:pt x="1513" y="25680"/>
                  </a:cubicBezTo>
                  <a:cubicBezTo>
                    <a:pt x="1513" y="29768"/>
                    <a:pt x="5437" y="33038"/>
                    <a:pt x="6295" y="36921"/>
                  </a:cubicBezTo>
                  <a:cubicBezTo>
                    <a:pt x="7481" y="43420"/>
                    <a:pt x="655" y="50736"/>
                    <a:pt x="4579" y="56009"/>
                  </a:cubicBezTo>
                  <a:cubicBezTo>
                    <a:pt x="6295" y="58584"/>
                    <a:pt x="10219" y="59933"/>
                    <a:pt x="10383" y="62998"/>
                  </a:cubicBezTo>
                  <a:cubicBezTo>
                    <a:pt x="10546" y="65369"/>
                    <a:pt x="7971" y="67086"/>
                    <a:pt x="6786" y="69293"/>
                  </a:cubicBezTo>
                  <a:cubicBezTo>
                    <a:pt x="5273" y="71663"/>
                    <a:pt x="5437" y="74729"/>
                    <a:pt x="6786" y="77141"/>
                  </a:cubicBezTo>
                  <a:cubicBezTo>
                    <a:pt x="8254" y="79382"/>
                    <a:pt x="10929" y="80710"/>
                    <a:pt x="13496" y="80710"/>
                  </a:cubicBezTo>
                  <a:cubicBezTo>
                    <a:pt x="13644" y="80710"/>
                    <a:pt x="13792" y="80706"/>
                    <a:pt x="13939" y="80697"/>
                  </a:cubicBezTo>
                  <a:lnTo>
                    <a:pt x="22645" y="79838"/>
                  </a:lnTo>
                  <a:cubicBezTo>
                    <a:pt x="28245" y="79511"/>
                    <a:pt x="31842" y="71663"/>
                    <a:pt x="28245" y="67249"/>
                  </a:cubicBezTo>
                  <a:cubicBezTo>
                    <a:pt x="26569" y="65042"/>
                    <a:pt x="23503" y="63489"/>
                    <a:pt x="22645" y="60791"/>
                  </a:cubicBezTo>
                  <a:cubicBezTo>
                    <a:pt x="21623" y="56540"/>
                    <a:pt x="26732" y="52248"/>
                    <a:pt x="25016" y="48161"/>
                  </a:cubicBezTo>
                  <a:cubicBezTo>
                    <a:pt x="24321" y="46322"/>
                    <a:pt x="22277" y="45300"/>
                    <a:pt x="21092" y="43583"/>
                  </a:cubicBezTo>
                  <a:cubicBezTo>
                    <a:pt x="17863" y="39169"/>
                    <a:pt x="21787" y="32670"/>
                    <a:pt x="20601" y="27397"/>
                  </a:cubicBezTo>
                  <a:cubicBezTo>
                    <a:pt x="19743" y="22615"/>
                    <a:pt x="15124" y="19549"/>
                    <a:pt x="12917" y="15298"/>
                  </a:cubicBezTo>
                  <a:cubicBezTo>
                    <a:pt x="10383" y="10353"/>
                    <a:pt x="10546" y="3404"/>
                    <a:pt x="5764" y="665"/>
                  </a:cubicBezTo>
                  <a:cubicBezTo>
                    <a:pt x="5036" y="252"/>
                    <a:pt x="4100" y="0"/>
                    <a:pt x="3210" y="0"/>
                  </a:cubicBezTo>
                  <a:close/>
                </a:path>
              </a:pathLst>
            </a:custGeom>
            <a:solidFill>
              <a:schemeClr val="accent3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50"/>
            <p:cNvSpPr/>
            <p:nvPr/>
          </p:nvSpPr>
          <p:spPr>
            <a:xfrm>
              <a:off x="8119015" y="89647"/>
              <a:ext cx="596298" cy="2776176"/>
            </a:xfrm>
            <a:custGeom>
              <a:avLst/>
              <a:gdLst/>
              <a:ahLst/>
              <a:cxnLst/>
              <a:rect l="l" t="t" r="r" b="b"/>
              <a:pathLst>
                <a:path w="15329" h="71367" extrusionOk="0">
                  <a:moveTo>
                    <a:pt x="328" y="0"/>
                  </a:moveTo>
                  <a:cubicBezTo>
                    <a:pt x="164" y="0"/>
                    <a:pt x="1" y="205"/>
                    <a:pt x="1" y="368"/>
                  </a:cubicBezTo>
                  <a:cubicBezTo>
                    <a:pt x="164" y="695"/>
                    <a:pt x="5805" y="23339"/>
                    <a:pt x="10219" y="43776"/>
                  </a:cubicBezTo>
                  <a:lnTo>
                    <a:pt x="10219" y="43776"/>
                  </a:lnTo>
                  <a:lnTo>
                    <a:pt x="4252" y="39525"/>
                  </a:lnTo>
                  <a:cubicBezTo>
                    <a:pt x="4252" y="39362"/>
                    <a:pt x="4088" y="39362"/>
                    <a:pt x="4088" y="39362"/>
                  </a:cubicBezTo>
                  <a:cubicBezTo>
                    <a:pt x="3925" y="39362"/>
                    <a:pt x="3925" y="39362"/>
                    <a:pt x="3925" y="39525"/>
                  </a:cubicBezTo>
                  <a:cubicBezTo>
                    <a:pt x="3761" y="39689"/>
                    <a:pt x="3761" y="39852"/>
                    <a:pt x="3925" y="40057"/>
                  </a:cubicBezTo>
                  <a:lnTo>
                    <a:pt x="10056" y="44471"/>
                  </a:lnTo>
                  <a:lnTo>
                    <a:pt x="10219" y="44635"/>
                  </a:lnTo>
                  <a:lnTo>
                    <a:pt x="10383" y="44635"/>
                  </a:lnTo>
                  <a:cubicBezTo>
                    <a:pt x="11568" y="50929"/>
                    <a:pt x="12754" y="57060"/>
                    <a:pt x="13612" y="62170"/>
                  </a:cubicBezTo>
                  <a:lnTo>
                    <a:pt x="8666" y="57060"/>
                  </a:lnTo>
                  <a:cubicBezTo>
                    <a:pt x="8666" y="56897"/>
                    <a:pt x="8503" y="56897"/>
                    <a:pt x="8503" y="56897"/>
                  </a:cubicBezTo>
                  <a:cubicBezTo>
                    <a:pt x="8339" y="56897"/>
                    <a:pt x="8339" y="56897"/>
                    <a:pt x="8176" y="57060"/>
                  </a:cubicBezTo>
                  <a:lnTo>
                    <a:pt x="8176" y="57428"/>
                  </a:lnTo>
                  <a:lnTo>
                    <a:pt x="13775" y="63355"/>
                  </a:lnTo>
                  <a:cubicBezTo>
                    <a:pt x="14307" y="66420"/>
                    <a:pt x="14634" y="69159"/>
                    <a:pt x="14797" y="71366"/>
                  </a:cubicBezTo>
                  <a:lnTo>
                    <a:pt x="15329" y="71366"/>
                  </a:lnTo>
                  <a:cubicBezTo>
                    <a:pt x="15329" y="69322"/>
                    <a:pt x="15002" y="66788"/>
                    <a:pt x="14470" y="64050"/>
                  </a:cubicBezTo>
                  <a:lnTo>
                    <a:pt x="14634" y="64050"/>
                  </a:lnTo>
                  <a:cubicBezTo>
                    <a:pt x="14634" y="64050"/>
                    <a:pt x="14797" y="64050"/>
                    <a:pt x="14797" y="63886"/>
                  </a:cubicBezTo>
                  <a:cubicBezTo>
                    <a:pt x="15002" y="63886"/>
                    <a:pt x="15002" y="63559"/>
                    <a:pt x="14797" y="63559"/>
                  </a:cubicBezTo>
                  <a:lnTo>
                    <a:pt x="14470" y="63028"/>
                  </a:lnTo>
                  <a:cubicBezTo>
                    <a:pt x="11078" y="41406"/>
                    <a:pt x="859" y="695"/>
                    <a:pt x="696" y="205"/>
                  </a:cubicBezTo>
                  <a:cubicBezTo>
                    <a:pt x="696" y="0"/>
                    <a:pt x="491" y="0"/>
                    <a:pt x="328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50"/>
            <p:cNvSpPr/>
            <p:nvPr/>
          </p:nvSpPr>
          <p:spPr>
            <a:xfrm>
              <a:off x="8424307" y="938692"/>
              <a:ext cx="111332" cy="318046"/>
            </a:xfrm>
            <a:custGeom>
              <a:avLst/>
              <a:gdLst/>
              <a:ahLst/>
              <a:cxnLst/>
              <a:rect l="l" t="t" r="r" b="b"/>
              <a:pathLst>
                <a:path w="2862" h="8176" extrusionOk="0">
                  <a:moveTo>
                    <a:pt x="2535" y="1"/>
                  </a:moveTo>
                  <a:cubicBezTo>
                    <a:pt x="2371" y="1"/>
                    <a:pt x="2208" y="164"/>
                    <a:pt x="2208" y="328"/>
                  </a:cubicBezTo>
                  <a:lnTo>
                    <a:pt x="1" y="7808"/>
                  </a:lnTo>
                  <a:cubicBezTo>
                    <a:pt x="1" y="8012"/>
                    <a:pt x="1" y="8176"/>
                    <a:pt x="164" y="8176"/>
                  </a:cubicBezTo>
                  <a:lnTo>
                    <a:pt x="328" y="8176"/>
                  </a:lnTo>
                  <a:cubicBezTo>
                    <a:pt x="491" y="8176"/>
                    <a:pt x="491" y="8176"/>
                    <a:pt x="655" y="8012"/>
                  </a:cubicBezTo>
                  <a:lnTo>
                    <a:pt x="2862" y="491"/>
                  </a:lnTo>
                  <a:cubicBezTo>
                    <a:pt x="2862" y="328"/>
                    <a:pt x="2698" y="164"/>
                    <a:pt x="2535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50"/>
            <p:cNvSpPr/>
            <p:nvPr/>
          </p:nvSpPr>
          <p:spPr>
            <a:xfrm>
              <a:off x="8788417" y="298310"/>
              <a:ext cx="1027193" cy="2682583"/>
            </a:xfrm>
            <a:custGeom>
              <a:avLst/>
              <a:gdLst/>
              <a:ahLst/>
              <a:cxnLst/>
              <a:rect l="l" t="t" r="r" b="b"/>
              <a:pathLst>
                <a:path w="26406" h="68961" extrusionOk="0">
                  <a:moveTo>
                    <a:pt x="18871" y="0"/>
                  </a:moveTo>
                  <a:cubicBezTo>
                    <a:pt x="18467" y="0"/>
                    <a:pt x="18069" y="86"/>
                    <a:pt x="17699" y="277"/>
                  </a:cubicBezTo>
                  <a:cubicBezTo>
                    <a:pt x="17004" y="604"/>
                    <a:pt x="16514" y="1462"/>
                    <a:pt x="16187" y="2321"/>
                  </a:cubicBezTo>
                  <a:cubicBezTo>
                    <a:pt x="14961" y="6081"/>
                    <a:pt x="16841" y="10495"/>
                    <a:pt x="15165" y="14256"/>
                  </a:cubicBezTo>
                  <a:cubicBezTo>
                    <a:pt x="14143" y="16299"/>
                    <a:pt x="12100" y="17648"/>
                    <a:pt x="11241" y="19856"/>
                  </a:cubicBezTo>
                  <a:cubicBezTo>
                    <a:pt x="10056" y="23085"/>
                    <a:pt x="12263" y="26845"/>
                    <a:pt x="11568" y="30237"/>
                  </a:cubicBezTo>
                  <a:cubicBezTo>
                    <a:pt x="10710" y="35715"/>
                    <a:pt x="3230" y="39434"/>
                    <a:pt x="4742" y="44707"/>
                  </a:cubicBezTo>
                  <a:cubicBezTo>
                    <a:pt x="5437" y="47282"/>
                    <a:pt x="8176" y="49326"/>
                    <a:pt x="7317" y="51696"/>
                  </a:cubicBezTo>
                  <a:cubicBezTo>
                    <a:pt x="6786" y="53740"/>
                    <a:pt x="4415" y="54435"/>
                    <a:pt x="2699" y="55784"/>
                  </a:cubicBezTo>
                  <a:cubicBezTo>
                    <a:pt x="859" y="57173"/>
                    <a:pt x="1" y="59708"/>
                    <a:pt x="491" y="62078"/>
                  </a:cubicBezTo>
                  <a:cubicBezTo>
                    <a:pt x="1023" y="64326"/>
                    <a:pt x="2903" y="66166"/>
                    <a:pt x="5110" y="66861"/>
                  </a:cubicBezTo>
                  <a:lnTo>
                    <a:pt x="12263" y="68741"/>
                  </a:lnTo>
                  <a:cubicBezTo>
                    <a:pt x="12754" y="68891"/>
                    <a:pt x="13251" y="68961"/>
                    <a:pt x="13745" y="68961"/>
                  </a:cubicBezTo>
                  <a:cubicBezTo>
                    <a:pt x="17699" y="68961"/>
                    <a:pt x="21473" y="64472"/>
                    <a:pt x="20274" y="60402"/>
                  </a:cubicBezTo>
                  <a:cubicBezTo>
                    <a:pt x="19580" y="58195"/>
                    <a:pt x="17536" y="56152"/>
                    <a:pt x="17699" y="53577"/>
                  </a:cubicBezTo>
                  <a:cubicBezTo>
                    <a:pt x="18026" y="50020"/>
                    <a:pt x="23340" y="48140"/>
                    <a:pt x="23136" y="44380"/>
                  </a:cubicBezTo>
                  <a:cubicBezTo>
                    <a:pt x="23136" y="42663"/>
                    <a:pt x="21787" y="41314"/>
                    <a:pt x="21460" y="39598"/>
                  </a:cubicBezTo>
                  <a:cubicBezTo>
                    <a:pt x="20070" y="35183"/>
                    <a:pt x="25016" y="31259"/>
                    <a:pt x="25711" y="26681"/>
                  </a:cubicBezTo>
                  <a:cubicBezTo>
                    <a:pt x="26406" y="22758"/>
                    <a:pt x="23667" y="18997"/>
                    <a:pt x="23340" y="14910"/>
                  </a:cubicBezTo>
                  <a:cubicBezTo>
                    <a:pt x="22645" y="10332"/>
                    <a:pt x="24852" y="4855"/>
                    <a:pt x="21787" y="1462"/>
                  </a:cubicBezTo>
                  <a:cubicBezTo>
                    <a:pt x="21045" y="602"/>
                    <a:pt x="19938" y="0"/>
                    <a:pt x="18871" y="0"/>
                  </a:cubicBezTo>
                  <a:close/>
                </a:path>
              </a:pathLst>
            </a:custGeom>
            <a:solidFill>
              <a:schemeClr val="accent3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50"/>
            <p:cNvSpPr/>
            <p:nvPr/>
          </p:nvSpPr>
          <p:spPr>
            <a:xfrm>
              <a:off x="9179562" y="495109"/>
              <a:ext cx="410278" cy="2370722"/>
            </a:xfrm>
            <a:custGeom>
              <a:avLst/>
              <a:gdLst/>
              <a:ahLst/>
              <a:cxnLst/>
              <a:rect l="l" t="t" r="r" b="b"/>
              <a:pathLst>
                <a:path w="10547" h="60944" extrusionOk="0">
                  <a:moveTo>
                    <a:pt x="10383" y="0"/>
                  </a:moveTo>
                  <a:cubicBezTo>
                    <a:pt x="10219" y="0"/>
                    <a:pt x="10015" y="0"/>
                    <a:pt x="10015" y="164"/>
                  </a:cubicBezTo>
                  <a:cubicBezTo>
                    <a:pt x="10015" y="491"/>
                    <a:pt x="7971" y="19906"/>
                    <a:pt x="5437" y="37277"/>
                  </a:cubicBezTo>
                  <a:lnTo>
                    <a:pt x="2045" y="32168"/>
                  </a:lnTo>
                  <a:cubicBezTo>
                    <a:pt x="2045" y="32168"/>
                    <a:pt x="2045" y="32004"/>
                    <a:pt x="1840" y="32004"/>
                  </a:cubicBezTo>
                  <a:lnTo>
                    <a:pt x="1677" y="32168"/>
                  </a:lnTo>
                  <a:cubicBezTo>
                    <a:pt x="1677" y="32168"/>
                    <a:pt x="1513" y="32331"/>
                    <a:pt x="1677" y="32495"/>
                  </a:cubicBezTo>
                  <a:lnTo>
                    <a:pt x="5274" y="37972"/>
                  </a:lnTo>
                  <a:lnTo>
                    <a:pt x="5437" y="37972"/>
                  </a:lnTo>
                  <a:cubicBezTo>
                    <a:pt x="4579" y="43408"/>
                    <a:pt x="3720" y="48518"/>
                    <a:pt x="2862" y="52768"/>
                  </a:cubicBezTo>
                  <a:lnTo>
                    <a:pt x="491" y="47332"/>
                  </a:lnTo>
                  <a:cubicBezTo>
                    <a:pt x="491" y="47169"/>
                    <a:pt x="328" y="47169"/>
                    <a:pt x="328" y="47169"/>
                  </a:cubicBezTo>
                  <a:lnTo>
                    <a:pt x="164" y="47169"/>
                  </a:lnTo>
                  <a:cubicBezTo>
                    <a:pt x="1" y="47169"/>
                    <a:pt x="1" y="47332"/>
                    <a:pt x="1" y="47496"/>
                  </a:cubicBezTo>
                  <a:lnTo>
                    <a:pt x="2699" y="53790"/>
                  </a:lnTo>
                  <a:cubicBezTo>
                    <a:pt x="2208" y="56692"/>
                    <a:pt x="1513" y="59063"/>
                    <a:pt x="1023" y="60943"/>
                  </a:cubicBezTo>
                  <a:lnTo>
                    <a:pt x="1513" y="60943"/>
                  </a:lnTo>
                  <a:cubicBezTo>
                    <a:pt x="2045" y="59267"/>
                    <a:pt x="2535" y="57019"/>
                    <a:pt x="3066" y="54485"/>
                  </a:cubicBezTo>
                  <a:lnTo>
                    <a:pt x="3393" y="54485"/>
                  </a:lnTo>
                  <a:cubicBezTo>
                    <a:pt x="3393" y="54485"/>
                    <a:pt x="3557" y="54322"/>
                    <a:pt x="3393" y="54158"/>
                  </a:cubicBezTo>
                  <a:lnTo>
                    <a:pt x="3230" y="53627"/>
                  </a:lnTo>
                  <a:cubicBezTo>
                    <a:pt x="6786" y="35560"/>
                    <a:pt x="10546" y="654"/>
                    <a:pt x="10546" y="164"/>
                  </a:cubicBezTo>
                  <a:cubicBezTo>
                    <a:pt x="10546" y="164"/>
                    <a:pt x="10546" y="0"/>
                    <a:pt x="10383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50"/>
            <p:cNvSpPr/>
            <p:nvPr/>
          </p:nvSpPr>
          <p:spPr>
            <a:xfrm>
              <a:off x="9476919" y="1275805"/>
              <a:ext cx="179718" cy="225815"/>
            </a:xfrm>
            <a:custGeom>
              <a:avLst/>
              <a:gdLst/>
              <a:ahLst/>
              <a:cxnLst/>
              <a:rect l="l" t="t" r="r" b="b"/>
              <a:pathLst>
                <a:path w="4620" h="5805" extrusionOk="0">
                  <a:moveTo>
                    <a:pt x="4251" y="0"/>
                  </a:moveTo>
                  <a:cubicBezTo>
                    <a:pt x="4088" y="0"/>
                    <a:pt x="4088" y="0"/>
                    <a:pt x="4088" y="164"/>
                  </a:cubicBezTo>
                  <a:lnTo>
                    <a:pt x="0" y="5477"/>
                  </a:lnTo>
                  <a:cubicBezTo>
                    <a:pt x="0" y="5477"/>
                    <a:pt x="0" y="5641"/>
                    <a:pt x="164" y="5804"/>
                  </a:cubicBezTo>
                  <a:lnTo>
                    <a:pt x="532" y="5804"/>
                  </a:lnTo>
                  <a:lnTo>
                    <a:pt x="4415" y="368"/>
                  </a:lnTo>
                  <a:cubicBezTo>
                    <a:pt x="4619" y="368"/>
                    <a:pt x="4415" y="164"/>
                    <a:pt x="4415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50"/>
            <p:cNvSpPr/>
            <p:nvPr/>
          </p:nvSpPr>
          <p:spPr>
            <a:xfrm>
              <a:off x="8106294" y="2865830"/>
              <a:ext cx="1510565" cy="1636134"/>
            </a:xfrm>
            <a:custGeom>
              <a:avLst/>
              <a:gdLst/>
              <a:ahLst/>
              <a:cxnLst/>
              <a:rect l="l" t="t" r="r" b="b"/>
              <a:pathLst>
                <a:path w="38832" h="42060" extrusionOk="0">
                  <a:moveTo>
                    <a:pt x="1" y="0"/>
                  </a:moveTo>
                  <a:lnTo>
                    <a:pt x="5437" y="42059"/>
                  </a:lnTo>
                  <a:lnTo>
                    <a:pt x="34744" y="42059"/>
                  </a:lnTo>
                  <a:lnTo>
                    <a:pt x="38831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50"/>
            <p:cNvSpPr/>
            <p:nvPr/>
          </p:nvSpPr>
          <p:spPr>
            <a:xfrm>
              <a:off x="8522881" y="3144086"/>
              <a:ext cx="39" cy="483371"/>
            </a:xfrm>
            <a:custGeom>
              <a:avLst/>
              <a:gdLst/>
              <a:ahLst/>
              <a:cxnLst/>
              <a:rect l="l" t="t" r="r" b="b"/>
              <a:pathLst>
                <a:path w="1" h="12426" extrusionOk="0">
                  <a:moveTo>
                    <a:pt x="1" y="0"/>
                  </a:moveTo>
                  <a:lnTo>
                    <a:pt x="1" y="124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50"/>
            <p:cNvSpPr/>
            <p:nvPr/>
          </p:nvSpPr>
          <p:spPr>
            <a:xfrm>
              <a:off x="8483163" y="3104329"/>
              <a:ext cx="79512" cy="562883"/>
            </a:xfrm>
            <a:custGeom>
              <a:avLst/>
              <a:gdLst/>
              <a:ahLst/>
              <a:cxnLst/>
              <a:rect l="l" t="t" r="r" b="b"/>
              <a:pathLst>
                <a:path w="2044" h="14470" extrusionOk="0">
                  <a:moveTo>
                    <a:pt x="1022" y="0"/>
                  </a:moveTo>
                  <a:cubicBezTo>
                    <a:pt x="327" y="0"/>
                    <a:pt x="0" y="368"/>
                    <a:pt x="0" y="1022"/>
                  </a:cubicBezTo>
                  <a:lnTo>
                    <a:pt x="0" y="13448"/>
                  </a:lnTo>
                  <a:cubicBezTo>
                    <a:pt x="0" y="13979"/>
                    <a:pt x="327" y="14470"/>
                    <a:pt x="1022" y="14470"/>
                  </a:cubicBezTo>
                  <a:cubicBezTo>
                    <a:pt x="1553" y="14470"/>
                    <a:pt x="2044" y="13979"/>
                    <a:pt x="2044" y="13448"/>
                  </a:cubicBezTo>
                  <a:lnTo>
                    <a:pt x="2044" y="1022"/>
                  </a:lnTo>
                  <a:cubicBezTo>
                    <a:pt x="2044" y="368"/>
                    <a:pt x="1553" y="0"/>
                    <a:pt x="10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50"/>
            <p:cNvSpPr/>
            <p:nvPr/>
          </p:nvSpPr>
          <p:spPr>
            <a:xfrm>
              <a:off x="9139845" y="3031196"/>
              <a:ext cx="79512" cy="564478"/>
            </a:xfrm>
            <a:custGeom>
              <a:avLst/>
              <a:gdLst/>
              <a:ahLst/>
              <a:cxnLst/>
              <a:rect l="l" t="t" r="r" b="b"/>
              <a:pathLst>
                <a:path w="2044" h="14511" extrusionOk="0">
                  <a:moveTo>
                    <a:pt x="1022" y="0"/>
                  </a:moveTo>
                  <a:cubicBezTo>
                    <a:pt x="491" y="0"/>
                    <a:pt x="0" y="368"/>
                    <a:pt x="0" y="1022"/>
                  </a:cubicBezTo>
                  <a:lnTo>
                    <a:pt x="0" y="13488"/>
                  </a:lnTo>
                  <a:cubicBezTo>
                    <a:pt x="0" y="13979"/>
                    <a:pt x="491" y="14510"/>
                    <a:pt x="1022" y="14510"/>
                  </a:cubicBezTo>
                  <a:cubicBezTo>
                    <a:pt x="1512" y="14510"/>
                    <a:pt x="2044" y="13979"/>
                    <a:pt x="2044" y="13488"/>
                  </a:cubicBezTo>
                  <a:lnTo>
                    <a:pt x="2044" y="1022"/>
                  </a:lnTo>
                  <a:cubicBezTo>
                    <a:pt x="2044" y="368"/>
                    <a:pt x="1512" y="0"/>
                    <a:pt x="10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50"/>
            <p:cNvSpPr/>
            <p:nvPr/>
          </p:nvSpPr>
          <p:spPr>
            <a:xfrm>
              <a:off x="8993540" y="3323729"/>
              <a:ext cx="79551" cy="562922"/>
            </a:xfrm>
            <a:custGeom>
              <a:avLst/>
              <a:gdLst/>
              <a:ahLst/>
              <a:cxnLst/>
              <a:rect l="l" t="t" r="r" b="b"/>
              <a:pathLst>
                <a:path w="2045" h="14471" extrusionOk="0">
                  <a:moveTo>
                    <a:pt x="1022" y="1"/>
                  </a:moveTo>
                  <a:cubicBezTo>
                    <a:pt x="491" y="1"/>
                    <a:pt x="1" y="328"/>
                    <a:pt x="1" y="1023"/>
                  </a:cubicBezTo>
                  <a:lnTo>
                    <a:pt x="1" y="13448"/>
                  </a:lnTo>
                  <a:cubicBezTo>
                    <a:pt x="1" y="14143"/>
                    <a:pt x="491" y="14470"/>
                    <a:pt x="1022" y="14470"/>
                  </a:cubicBezTo>
                  <a:cubicBezTo>
                    <a:pt x="1513" y="14470"/>
                    <a:pt x="2044" y="14143"/>
                    <a:pt x="2044" y="13448"/>
                  </a:cubicBezTo>
                  <a:lnTo>
                    <a:pt x="2044" y="1023"/>
                  </a:lnTo>
                  <a:cubicBezTo>
                    <a:pt x="2044" y="328"/>
                    <a:pt x="1513" y="1"/>
                    <a:pt x="102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50"/>
            <p:cNvSpPr/>
            <p:nvPr/>
          </p:nvSpPr>
          <p:spPr>
            <a:xfrm>
              <a:off x="9165286" y="3733975"/>
              <a:ext cx="79512" cy="569263"/>
            </a:xfrm>
            <a:custGeom>
              <a:avLst/>
              <a:gdLst/>
              <a:ahLst/>
              <a:cxnLst/>
              <a:rect l="l" t="t" r="r" b="b"/>
              <a:pathLst>
                <a:path w="2044" h="14634" extrusionOk="0">
                  <a:moveTo>
                    <a:pt x="1022" y="0"/>
                  </a:moveTo>
                  <a:cubicBezTo>
                    <a:pt x="368" y="0"/>
                    <a:pt x="0" y="532"/>
                    <a:pt x="0" y="1022"/>
                  </a:cubicBezTo>
                  <a:lnTo>
                    <a:pt x="0" y="13611"/>
                  </a:lnTo>
                  <a:cubicBezTo>
                    <a:pt x="0" y="14143"/>
                    <a:pt x="368" y="14633"/>
                    <a:pt x="1022" y="14633"/>
                  </a:cubicBezTo>
                  <a:cubicBezTo>
                    <a:pt x="1553" y="14633"/>
                    <a:pt x="2044" y="14143"/>
                    <a:pt x="2044" y="13611"/>
                  </a:cubicBezTo>
                  <a:lnTo>
                    <a:pt x="2044" y="1022"/>
                  </a:lnTo>
                  <a:cubicBezTo>
                    <a:pt x="2044" y="532"/>
                    <a:pt x="1553" y="0"/>
                    <a:pt x="10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9" name="Google Shape;939;p50"/>
          <p:cNvSpPr/>
          <p:nvPr/>
        </p:nvSpPr>
        <p:spPr>
          <a:xfrm flipH="1">
            <a:off x="6758010" y="4675051"/>
            <a:ext cx="1832405" cy="244805"/>
          </a:xfrm>
          <a:custGeom>
            <a:avLst/>
            <a:gdLst/>
            <a:ahLst/>
            <a:cxnLst/>
            <a:rect l="l" t="t" r="r" b="b"/>
            <a:pathLst>
              <a:path w="55866" h="7463" extrusionOk="0">
                <a:moveTo>
                  <a:pt x="16082" y="0"/>
                </a:moveTo>
                <a:cubicBezTo>
                  <a:pt x="15991" y="0"/>
                  <a:pt x="15916" y="25"/>
                  <a:pt x="15866" y="75"/>
                </a:cubicBezTo>
                <a:lnTo>
                  <a:pt x="8247" y="6542"/>
                </a:lnTo>
                <a:lnTo>
                  <a:pt x="728" y="75"/>
                </a:lnTo>
                <a:cubicBezTo>
                  <a:pt x="634" y="34"/>
                  <a:pt x="528" y="10"/>
                  <a:pt x="428" y="10"/>
                </a:cubicBezTo>
                <a:cubicBezTo>
                  <a:pt x="287" y="10"/>
                  <a:pt x="160" y="58"/>
                  <a:pt x="101" y="176"/>
                </a:cubicBezTo>
                <a:cubicBezTo>
                  <a:pt x="1" y="276"/>
                  <a:pt x="1" y="602"/>
                  <a:pt x="101" y="702"/>
                </a:cubicBezTo>
                <a:lnTo>
                  <a:pt x="8021" y="7369"/>
                </a:lnTo>
                <a:cubicBezTo>
                  <a:pt x="8084" y="7431"/>
                  <a:pt x="8165" y="7463"/>
                  <a:pt x="8256" y="7463"/>
                </a:cubicBezTo>
                <a:cubicBezTo>
                  <a:pt x="8347" y="7463"/>
                  <a:pt x="8447" y="7431"/>
                  <a:pt x="8547" y="7369"/>
                </a:cubicBezTo>
                <a:lnTo>
                  <a:pt x="16066" y="1003"/>
                </a:lnTo>
                <a:lnTo>
                  <a:pt x="23685" y="7369"/>
                </a:lnTo>
                <a:cubicBezTo>
                  <a:pt x="23748" y="7431"/>
                  <a:pt x="23854" y="7463"/>
                  <a:pt x="23958" y="7463"/>
                </a:cubicBezTo>
                <a:cubicBezTo>
                  <a:pt x="24061" y="7463"/>
                  <a:pt x="24161" y="7431"/>
                  <a:pt x="24212" y="7369"/>
                </a:cubicBezTo>
                <a:lnTo>
                  <a:pt x="31831" y="1003"/>
                </a:lnTo>
                <a:lnTo>
                  <a:pt x="39349" y="7369"/>
                </a:lnTo>
                <a:cubicBezTo>
                  <a:pt x="39462" y="7431"/>
                  <a:pt x="39569" y="7463"/>
                  <a:pt x="39672" y="7463"/>
                </a:cubicBezTo>
                <a:cubicBezTo>
                  <a:pt x="39776" y="7463"/>
                  <a:pt x="39876" y="7431"/>
                  <a:pt x="39976" y="7369"/>
                </a:cubicBezTo>
                <a:lnTo>
                  <a:pt x="47495" y="1003"/>
                </a:lnTo>
                <a:lnTo>
                  <a:pt x="55139" y="7369"/>
                </a:lnTo>
                <a:cubicBezTo>
                  <a:pt x="55225" y="7422"/>
                  <a:pt x="55310" y="7453"/>
                  <a:pt x="55388" y="7453"/>
                </a:cubicBezTo>
                <a:cubicBezTo>
                  <a:pt x="55493" y="7453"/>
                  <a:pt x="55583" y="7398"/>
                  <a:pt x="55640" y="7268"/>
                </a:cubicBezTo>
                <a:cubicBezTo>
                  <a:pt x="55866" y="7168"/>
                  <a:pt x="55866" y="6867"/>
                  <a:pt x="55640" y="6742"/>
                </a:cubicBezTo>
                <a:lnTo>
                  <a:pt x="47821" y="75"/>
                </a:lnTo>
                <a:cubicBezTo>
                  <a:pt x="47720" y="25"/>
                  <a:pt x="47614" y="0"/>
                  <a:pt x="47520" y="0"/>
                </a:cubicBezTo>
                <a:cubicBezTo>
                  <a:pt x="47426" y="0"/>
                  <a:pt x="47345" y="25"/>
                  <a:pt x="47294" y="75"/>
                </a:cubicBezTo>
                <a:lnTo>
                  <a:pt x="39675" y="6542"/>
                </a:lnTo>
                <a:lnTo>
                  <a:pt x="32056" y="75"/>
                </a:lnTo>
                <a:cubicBezTo>
                  <a:pt x="32006" y="25"/>
                  <a:pt x="31925" y="0"/>
                  <a:pt x="31831" y="0"/>
                </a:cubicBezTo>
                <a:cubicBezTo>
                  <a:pt x="31737" y="0"/>
                  <a:pt x="31630" y="25"/>
                  <a:pt x="31530" y="75"/>
                </a:cubicBezTo>
                <a:lnTo>
                  <a:pt x="24011" y="6542"/>
                </a:lnTo>
                <a:lnTo>
                  <a:pt x="16392" y="75"/>
                </a:lnTo>
                <a:cubicBezTo>
                  <a:pt x="16279" y="25"/>
                  <a:pt x="16173" y="0"/>
                  <a:pt x="1608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0" name="Google Shape;940;p50"/>
          <p:cNvGrpSpPr/>
          <p:nvPr/>
        </p:nvGrpSpPr>
        <p:grpSpPr>
          <a:xfrm flipH="1">
            <a:off x="8058686" y="457200"/>
            <a:ext cx="1385931" cy="2705253"/>
            <a:chOff x="409722" y="228600"/>
            <a:chExt cx="1385931" cy="2705253"/>
          </a:xfrm>
        </p:grpSpPr>
        <p:grpSp>
          <p:nvGrpSpPr>
            <p:cNvPr id="941" name="Google Shape;941;p50"/>
            <p:cNvGrpSpPr/>
            <p:nvPr/>
          </p:nvGrpSpPr>
          <p:grpSpPr>
            <a:xfrm rot="-617154" flipH="1">
              <a:off x="575967" y="402323"/>
              <a:ext cx="1053440" cy="2450002"/>
              <a:chOff x="3817855" y="1437512"/>
              <a:chExt cx="541146" cy="1128254"/>
            </a:xfrm>
          </p:grpSpPr>
          <p:sp>
            <p:nvSpPr>
              <p:cNvPr id="942" name="Google Shape;942;p50"/>
              <p:cNvSpPr/>
              <p:nvPr/>
            </p:nvSpPr>
            <p:spPr>
              <a:xfrm>
                <a:off x="3817855" y="1437512"/>
                <a:ext cx="541146" cy="1128254"/>
              </a:xfrm>
              <a:custGeom>
                <a:avLst/>
                <a:gdLst/>
                <a:ahLst/>
                <a:cxnLst/>
                <a:rect l="l" t="t" r="r" b="b"/>
                <a:pathLst>
                  <a:path w="28598" h="59625" extrusionOk="0">
                    <a:moveTo>
                      <a:pt x="101" y="0"/>
                    </a:moveTo>
                    <a:lnTo>
                      <a:pt x="1" y="426"/>
                    </a:lnTo>
                    <a:cubicBezTo>
                      <a:pt x="16066" y="3359"/>
                      <a:pt x="28197" y="17344"/>
                      <a:pt x="28197" y="34161"/>
                    </a:cubicBezTo>
                    <a:lnTo>
                      <a:pt x="28197" y="34462"/>
                    </a:lnTo>
                    <a:cubicBezTo>
                      <a:pt x="28096" y="44286"/>
                      <a:pt x="23911" y="53058"/>
                      <a:pt x="17219" y="59324"/>
                    </a:cubicBezTo>
                    <a:lnTo>
                      <a:pt x="17545" y="59625"/>
                    </a:lnTo>
                    <a:cubicBezTo>
                      <a:pt x="24212" y="53359"/>
                      <a:pt x="28497" y="44386"/>
                      <a:pt x="28598" y="34462"/>
                    </a:cubicBezTo>
                    <a:lnTo>
                      <a:pt x="28598" y="34161"/>
                    </a:lnTo>
                    <a:cubicBezTo>
                      <a:pt x="28598" y="17143"/>
                      <a:pt x="16292" y="2933"/>
                      <a:pt x="10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3" name="Google Shape;943;p50"/>
              <p:cNvSpPr/>
              <p:nvPr/>
            </p:nvSpPr>
            <p:spPr>
              <a:xfrm>
                <a:off x="3985754" y="1615346"/>
                <a:ext cx="39378" cy="29898"/>
              </a:xfrm>
              <a:custGeom>
                <a:avLst/>
                <a:gdLst/>
                <a:ahLst/>
                <a:cxnLst/>
                <a:rect l="l" t="t" r="r" b="b"/>
                <a:pathLst>
                  <a:path w="2081" h="1580" extrusionOk="0">
                    <a:moveTo>
                      <a:pt x="1053" y="1"/>
                    </a:moveTo>
                    <a:cubicBezTo>
                      <a:pt x="0" y="1"/>
                      <a:pt x="0" y="1580"/>
                      <a:pt x="1053" y="1580"/>
                    </a:cubicBezTo>
                    <a:cubicBezTo>
                      <a:pt x="2080" y="1580"/>
                      <a:pt x="2080" y="1"/>
                      <a:pt x="10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44" name="Google Shape;944;p50"/>
            <p:cNvSpPr/>
            <p:nvPr/>
          </p:nvSpPr>
          <p:spPr>
            <a:xfrm>
              <a:off x="1419225" y="228600"/>
              <a:ext cx="142800" cy="142800"/>
            </a:xfrm>
            <a:prstGeom prst="ellipse">
              <a:avLst/>
            </a:prstGeom>
            <a:solidFill>
              <a:schemeClr val="accent3"/>
            </a:solidFill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_1">
    <p:spTree>
      <p:nvGrpSpPr>
        <p:cNvPr id="1" name="Shape 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6" name="Google Shape;946;p51"/>
          <p:cNvGrpSpPr/>
          <p:nvPr/>
        </p:nvGrpSpPr>
        <p:grpSpPr>
          <a:xfrm flipH="1">
            <a:off x="-24431" y="-6"/>
            <a:ext cx="9169628" cy="5143518"/>
            <a:chOff x="-1204" y="-6"/>
            <a:chExt cx="9169628" cy="5143518"/>
          </a:xfrm>
        </p:grpSpPr>
        <p:sp>
          <p:nvSpPr>
            <p:cNvPr id="947" name="Google Shape;947;p51"/>
            <p:cNvSpPr/>
            <p:nvPr/>
          </p:nvSpPr>
          <p:spPr>
            <a:xfrm>
              <a:off x="319050" y="283350"/>
              <a:ext cx="8505900" cy="4576800"/>
            </a:xfrm>
            <a:prstGeom prst="roundRect">
              <a:avLst>
                <a:gd name="adj" fmla="val 3396"/>
              </a:avLst>
            </a:prstGeom>
            <a:solidFill>
              <a:schemeClr val="accent4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51"/>
            <p:cNvSpPr/>
            <p:nvPr/>
          </p:nvSpPr>
          <p:spPr>
            <a:xfrm>
              <a:off x="7144668" y="0"/>
              <a:ext cx="1600279" cy="1208486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51"/>
            <p:cNvSpPr/>
            <p:nvPr/>
          </p:nvSpPr>
          <p:spPr>
            <a:xfrm>
              <a:off x="6578703" y="-6"/>
              <a:ext cx="1250846" cy="937634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51"/>
            <p:cNvSpPr/>
            <p:nvPr/>
          </p:nvSpPr>
          <p:spPr>
            <a:xfrm>
              <a:off x="743289" y="3878776"/>
              <a:ext cx="1664900" cy="1264737"/>
            </a:xfrm>
            <a:custGeom>
              <a:avLst/>
              <a:gdLst/>
              <a:ahLst/>
              <a:cxnLst/>
              <a:rect l="l" t="t" r="r" b="b"/>
              <a:pathLst>
                <a:path w="24157" h="19743" extrusionOk="0">
                  <a:moveTo>
                    <a:pt x="1676" y="0"/>
                  </a:moveTo>
                  <a:cubicBezTo>
                    <a:pt x="1185" y="0"/>
                    <a:pt x="818" y="164"/>
                    <a:pt x="491" y="532"/>
                  </a:cubicBezTo>
                  <a:cubicBezTo>
                    <a:pt x="0" y="1022"/>
                    <a:pt x="0" y="2044"/>
                    <a:pt x="654" y="2575"/>
                  </a:cubicBezTo>
                  <a:lnTo>
                    <a:pt x="19742" y="19743"/>
                  </a:lnTo>
                  <a:lnTo>
                    <a:pt x="24157" y="19743"/>
                  </a:lnTo>
                  <a:lnTo>
                    <a:pt x="2534" y="327"/>
                  </a:lnTo>
                  <a:cubicBezTo>
                    <a:pt x="2371" y="0"/>
                    <a:pt x="2044" y="0"/>
                    <a:pt x="1676" y="0"/>
                  </a:cubicBez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51"/>
            <p:cNvSpPr/>
            <p:nvPr/>
          </p:nvSpPr>
          <p:spPr>
            <a:xfrm rot="10800000">
              <a:off x="-1204" y="3670093"/>
              <a:ext cx="1135497" cy="1067007"/>
            </a:xfrm>
            <a:custGeom>
              <a:avLst/>
              <a:gdLst/>
              <a:ahLst/>
              <a:cxnLst/>
              <a:rect l="l" t="t" r="r" b="b"/>
              <a:pathLst>
                <a:path w="15860" h="16187" extrusionOk="0">
                  <a:moveTo>
                    <a:pt x="1717" y="0"/>
                  </a:moveTo>
                  <a:cubicBezTo>
                    <a:pt x="1186" y="0"/>
                    <a:pt x="859" y="204"/>
                    <a:pt x="532" y="531"/>
                  </a:cubicBezTo>
                  <a:cubicBezTo>
                    <a:pt x="1" y="1022"/>
                    <a:pt x="1" y="2044"/>
                    <a:pt x="696" y="2575"/>
                  </a:cubicBezTo>
                  <a:lnTo>
                    <a:pt x="15860" y="16186"/>
                  </a:lnTo>
                  <a:lnTo>
                    <a:pt x="15860" y="12467"/>
                  </a:lnTo>
                  <a:lnTo>
                    <a:pt x="15860" y="12262"/>
                  </a:lnTo>
                  <a:lnTo>
                    <a:pt x="2576" y="368"/>
                  </a:lnTo>
                  <a:cubicBezTo>
                    <a:pt x="2371" y="204"/>
                    <a:pt x="2044" y="0"/>
                    <a:pt x="1717" y="0"/>
                  </a:cubicBez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51"/>
            <p:cNvSpPr/>
            <p:nvPr/>
          </p:nvSpPr>
          <p:spPr>
            <a:xfrm>
              <a:off x="7972342" y="1228724"/>
              <a:ext cx="1196082" cy="1134709"/>
            </a:xfrm>
            <a:custGeom>
              <a:avLst/>
              <a:gdLst/>
              <a:ahLst/>
              <a:cxnLst/>
              <a:rect l="l" t="t" r="r" b="b"/>
              <a:pathLst>
                <a:path w="15860" h="16187" extrusionOk="0">
                  <a:moveTo>
                    <a:pt x="1717" y="0"/>
                  </a:moveTo>
                  <a:cubicBezTo>
                    <a:pt x="1186" y="0"/>
                    <a:pt x="859" y="204"/>
                    <a:pt x="532" y="531"/>
                  </a:cubicBezTo>
                  <a:cubicBezTo>
                    <a:pt x="1" y="1022"/>
                    <a:pt x="1" y="2044"/>
                    <a:pt x="696" y="2575"/>
                  </a:cubicBezTo>
                  <a:lnTo>
                    <a:pt x="15860" y="16186"/>
                  </a:lnTo>
                  <a:lnTo>
                    <a:pt x="15860" y="12467"/>
                  </a:lnTo>
                  <a:lnTo>
                    <a:pt x="15860" y="12262"/>
                  </a:lnTo>
                  <a:lnTo>
                    <a:pt x="2576" y="368"/>
                  </a:lnTo>
                  <a:cubicBezTo>
                    <a:pt x="2371" y="204"/>
                    <a:pt x="2044" y="0"/>
                    <a:pt x="1717" y="0"/>
                  </a:cubicBez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3" name="Google Shape;953;p51"/>
          <p:cNvGrpSpPr/>
          <p:nvPr/>
        </p:nvGrpSpPr>
        <p:grpSpPr>
          <a:xfrm>
            <a:off x="4281415" y="75177"/>
            <a:ext cx="581170" cy="125403"/>
            <a:chOff x="4685288" y="186288"/>
            <a:chExt cx="419375" cy="90485"/>
          </a:xfrm>
        </p:grpSpPr>
        <p:sp>
          <p:nvSpPr>
            <p:cNvPr id="954" name="Google Shape;954;p51"/>
            <p:cNvSpPr/>
            <p:nvPr/>
          </p:nvSpPr>
          <p:spPr>
            <a:xfrm>
              <a:off x="4687513" y="186288"/>
              <a:ext cx="414900" cy="822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55" name="Google Shape;955;p51"/>
            <p:cNvGrpSpPr/>
            <p:nvPr/>
          </p:nvGrpSpPr>
          <p:grpSpPr>
            <a:xfrm>
              <a:off x="4685288" y="186300"/>
              <a:ext cx="419375" cy="90473"/>
              <a:chOff x="4390000" y="182175"/>
              <a:chExt cx="419375" cy="90473"/>
            </a:xfrm>
          </p:grpSpPr>
          <p:sp>
            <p:nvSpPr>
              <p:cNvPr id="956" name="Google Shape;956;p51"/>
              <p:cNvSpPr/>
              <p:nvPr/>
            </p:nvSpPr>
            <p:spPr>
              <a:xfrm>
                <a:off x="4390000" y="182175"/>
                <a:ext cx="419375" cy="90473"/>
              </a:xfrm>
              <a:custGeom>
                <a:avLst/>
                <a:gdLst/>
                <a:ahLst/>
                <a:cxnLst/>
                <a:rect l="l" t="t" r="r" b="b"/>
                <a:pathLst>
                  <a:path w="8835" h="1906" extrusionOk="0">
                    <a:moveTo>
                      <a:pt x="7882" y="155"/>
                    </a:moveTo>
                    <a:cubicBezTo>
                      <a:pt x="8323" y="155"/>
                      <a:pt x="8680" y="512"/>
                      <a:pt x="8680" y="953"/>
                    </a:cubicBezTo>
                    <a:cubicBezTo>
                      <a:pt x="8680" y="1393"/>
                      <a:pt x="8323" y="1750"/>
                      <a:pt x="7882" y="1750"/>
                    </a:cubicBezTo>
                    <a:lnTo>
                      <a:pt x="953" y="1750"/>
                    </a:lnTo>
                    <a:cubicBezTo>
                      <a:pt x="512" y="1750"/>
                      <a:pt x="155" y="1393"/>
                      <a:pt x="155" y="953"/>
                    </a:cubicBezTo>
                    <a:cubicBezTo>
                      <a:pt x="155" y="512"/>
                      <a:pt x="512" y="155"/>
                      <a:pt x="953" y="155"/>
                    </a:cubicBezTo>
                    <a:close/>
                    <a:moveTo>
                      <a:pt x="953" y="0"/>
                    </a:moveTo>
                    <a:cubicBezTo>
                      <a:pt x="429" y="0"/>
                      <a:pt x="0" y="429"/>
                      <a:pt x="0" y="953"/>
                    </a:cubicBezTo>
                    <a:cubicBezTo>
                      <a:pt x="0" y="1476"/>
                      <a:pt x="429" y="1905"/>
                      <a:pt x="953" y="1905"/>
                    </a:cubicBezTo>
                    <a:lnTo>
                      <a:pt x="7882" y="1905"/>
                    </a:lnTo>
                    <a:cubicBezTo>
                      <a:pt x="8406" y="1905"/>
                      <a:pt x="8835" y="1476"/>
                      <a:pt x="8835" y="953"/>
                    </a:cubicBezTo>
                    <a:cubicBezTo>
                      <a:pt x="8835" y="429"/>
                      <a:pt x="8406" y="0"/>
                      <a:pt x="788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" name="Google Shape;957;p51"/>
              <p:cNvSpPr/>
              <p:nvPr/>
            </p:nvSpPr>
            <p:spPr>
              <a:xfrm>
                <a:off x="4464048" y="201352"/>
                <a:ext cx="52024" cy="52072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1097" extrusionOk="0">
                    <a:moveTo>
                      <a:pt x="548" y="144"/>
                    </a:moveTo>
                    <a:cubicBezTo>
                      <a:pt x="774" y="144"/>
                      <a:pt x="953" y="322"/>
                      <a:pt x="953" y="549"/>
                    </a:cubicBezTo>
                    <a:cubicBezTo>
                      <a:pt x="953" y="763"/>
                      <a:pt x="774" y="941"/>
                      <a:pt x="548" y="941"/>
                    </a:cubicBezTo>
                    <a:cubicBezTo>
                      <a:pt x="333" y="941"/>
                      <a:pt x="155" y="763"/>
                      <a:pt x="155" y="549"/>
                    </a:cubicBezTo>
                    <a:cubicBezTo>
                      <a:pt x="155" y="322"/>
                      <a:pt x="333" y="144"/>
                      <a:pt x="548" y="144"/>
                    </a:cubicBezTo>
                    <a:close/>
                    <a:moveTo>
                      <a:pt x="548" y="1"/>
                    </a:moveTo>
                    <a:cubicBezTo>
                      <a:pt x="250" y="1"/>
                      <a:pt x="0" y="251"/>
                      <a:pt x="0" y="549"/>
                    </a:cubicBezTo>
                    <a:cubicBezTo>
                      <a:pt x="0" y="846"/>
                      <a:pt x="250" y="1096"/>
                      <a:pt x="548" y="1096"/>
                    </a:cubicBezTo>
                    <a:cubicBezTo>
                      <a:pt x="845" y="1096"/>
                      <a:pt x="1095" y="846"/>
                      <a:pt x="1095" y="549"/>
                    </a:cubicBezTo>
                    <a:cubicBezTo>
                      <a:pt x="1095" y="251"/>
                      <a:pt x="845" y="1"/>
                      <a:pt x="54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58" name="Google Shape;958;p51"/>
          <p:cNvGrpSpPr/>
          <p:nvPr/>
        </p:nvGrpSpPr>
        <p:grpSpPr>
          <a:xfrm rot="-1102275">
            <a:off x="239301" y="2899434"/>
            <a:ext cx="541146" cy="2225370"/>
            <a:chOff x="871338" y="1945155"/>
            <a:chExt cx="247109" cy="1016148"/>
          </a:xfrm>
        </p:grpSpPr>
        <p:sp>
          <p:nvSpPr>
            <p:cNvPr id="959" name="Google Shape;959;p51"/>
            <p:cNvSpPr/>
            <p:nvPr/>
          </p:nvSpPr>
          <p:spPr>
            <a:xfrm>
              <a:off x="1017893" y="2858365"/>
              <a:ext cx="100554" cy="102938"/>
            </a:xfrm>
            <a:custGeom>
              <a:avLst/>
              <a:gdLst/>
              <a:ahLst/>
              <a:cxnLst/>
              <a:rect l="l" t="t" r="r" b="b"/>
              <a:pathLst>
                <a:path w="5314" h="5440" extrusionOk="0">
                  <a:moveTo>
                    <a:pt x="2707" y="0"/>
                  </a:moveTo>
                  <a:cubicBezTo>
                    <a:pt x="1253" y="0"/>
                    <a:pt x="0" y="1254"/>
                    <a:pt x="0" y="2707"/>
                  </a:cubicBezTo>
                  <a:cubicBezTo>
                    <a:pt x="0" y="4186"/>
                    <a:pt x="1253" y="5439"/>
                    <a:pt x="2707" y="5439"/>
                  </a:cubicBezTo>
                  <a:cubicBezTo>
                    <a:pt x="4161" y="5439"/>
                    <a:pt x="5314" y="4186"/>
                    <a:pt x="5314" y="2707"/>
                  </a:cubicBezTo>
                  <a:cubicBezTo>
                    <a:pt x="5314" y="1254"/>
                    <a:pt x="4161" y="0"/>
                    <a:pt x="27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51"/>
            <p:cNvSpPr/>
            <p:nvPr/>
          </p:nvSpPr>
          <p:spPr>
            <a:xfrm>
              <a:off x="871338" y="2075844"/>
              <a:ext cx="215338" cy="853670"/>
            </a:xfrm>
            <a:custGeom>
              <a:avLst/>
              <a:gdLst/>
              <a:ahLst/>
              <a:cxnLst/>
              <a:rect l="l" t="t" r="r" b="b"/>
              <a:pathLst>
                <a:path w="11380" h="45114" extrusionOk="0">
                  <a:moveTo>
                    <a:pt x="6066" y="1"/>
                  </a:moveTo>
                  <a:cubicBezTo>
                    <a:pt x="2206" y="5640"/>
                    <a:pt x="1" y="12332"/>
                    <a:pt x="1" y="19625"/>
                  </a:cubicBezTo>
                  <a:cubicBezTo>
                    <a:pt x="1" y="29650"/>
                    <a:pt x="4287" y="38748"/>
                    <a:pt x="11079" y="45114"/>
                  </a:cubicBezTo>
                  <a:lnTo>
                    <a:pt x="11379" y="44813"/>
                  </a:lnTo>
                  <a:cubicBezTo>
                    <a:pt x="4612" y="38547"/>
                    <a:pt x="427" y="29550"/>
                    <a:pt x="427" y="19625"/>
                  </a:cubicBezTo>
                  <a:cubicBezTo>
                    <a:pt x="427" y="12432"/>
                    <a:pt x="2607" y="5740"/>
                    <a:pt x="6367" y="201"/>
                  </a:cubicBezTo>
                  <a:lnTo>
                    <a:pt x="606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51"/>
            <p:cNvSpPr/>
            <p:nvPr/>
          </p:nvSpPr>
          <p:spPr>
            <a:xfrm>
              <a:off x="1051083" y="1945155"/>
              <a:ext cx="67364" cy="51242"/>
            </a:xfrm>
            <a:custGeom>
              <a:avLst/>
              <a:gdLst/>
              <a:ahLst/>
              <a:cxnLst/>
              <a:rect l="l" t="t" r="r" b="b"/>
              <a:pathLst>
                <a:path w="3560" h="2708" extrusionOk="0">
                  <a:moveTo>
                    <a:pt x="1780" y="1"/>
                  </a:moveTo>
                  <a:cubicBezTo>
                    <a:pt x="1" y="1"/>
                    <a:pt x="1" y="2708"/>
                    <a:pt x="1780" y="2708"/>
                  </a:cubicBezTo>
                  <a:cubicBezTo>
                    <a:pt x="3459" y="2708"/>
                    <a:pt x="3560" y="1"/>
                    <a:pt x="17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2" name="Google Shape;962;p51"/>
          <p:cNvSpPr/>
          <p:nvPr/>
        </p:nvSpPr>
        <p:spPr>
          <a:xfrm>
            <a:off x="7683774" y="926546"/>
            <a:ext cx="1629891" cy="217696"/>
          </a:xfrm>
          <a:custGeom>
            <a:avLst/>
            <a:gdLst/>
            <a:ahLst/>
            <a:cxnLst/>
            <a:rect l="l" t="t" r="r" b="b"/>
            <a:pathLst>
              <a:path w="55866" h="7463" extrusionOk="0">
                <a:moveTo>
                  <a:pt x="16082" y="0"/>
                </a:moveTo>
                <a:cubicBezTo>
                  <a:pt x="15991" y="0"/>
                  <a:pt x="15916" y="25"/>
                  <a:pt x="15866" y="75"/>
                </a:cubicBezTo>
                <a:lnTo>
                  <a:pt x="8247" y="6542"/>
                </a:lnTo>
                <a:lnTo>
                  <a:pt x="728" y="75"/>
                </a:lnTo>
                <a:cubicBezTo>
                  <a:pt x="634" y="34"/>
                  <a:pt x="528" y="10"/>
                  <a:pt x="428" y="10"/>
                </a:cubicBezTo>
                <a:cubicBezTo>
                  <a:pt x="287" y="10"/>
                  <a:pt x="160" y="58"/>
                  <a:pt x="101" y="176"/>
                </a:cubicBezTo>
                <a:cubicBezTo>
                  <a:pt x="1" y="276"/>
                  <a:pt x="1" y="602"/>
                  <a:pt x="101" y="702"/>
                </a:cubicBezTo>
                <a:lnTo>
                  <a:pt x="8021" y="7369"/>
                </a:lnTo>
                <a:cubicBezTo>
                  <a:pt x="8084" y="7431"/>
                  <a:pt x="8165" y="7463"/>
                  <a:pt x="8256" y="7463"/>
                </a:cubicBezTo>
                <a:cubicBezTo>
                  <a:pt x="8347" y="7463"/>
                  <a:pt x="8447" y="7431"/>
                  <a:pt x="8547" y="7369"/>
                </a:cubicBezTo>
                <a:lnTo>
                  <a:pt x="16066" y="1003"/>
                </a:lnTo>
                <a:lnTo>
                  <a:pt x="23685" y="7369"/>
                </a:lnTo>
                <a:cubicBezTo>
                  <a:pt x="23748" y="7431"/>
                  <a:pt x="23854" y="7463"/>
                  <a:pt x="23958" y="7463"/>
                </a:cubicBezTo>
                <a:cubicBezTo>
                  <a:pt x="24061" y="7463"/>
                  <a:pt x="24161" y="7431"/>
                  <a:pt x="24212" y="7369"/>
                </a:cubicBezTo>
                <a:lnTo>
                  <a:pt x="31831" y="1003"/>
                </a:lnTo>
                <a:lnTo>
                  <a:pt x="39349" y="7369"/>
                </a:lnTo>
                <a:cubicBezTo>
                  <a:pt x="39462" y="7431"/>
                  <a:pt x="39569" y="7463"/>
                  <a:pt x="39672" y="7463"/>
                </a:cubicBezTo>
                <a:cubicBezTo>
                  <a:pt x="39776" y="7463"/>
                  <a:pt x="39876" y="7431"/>
                  <a:pt x="39976" y="7369"/>
                </a:cubicBezTo>
                <a:lnTo>
                  <a:pt x="47495" y="1003"/>
                </a:lnTo>
                <a:lnTo>
                  <a:pt x="55139" y="7369"/>
                </a:lnTo>
                <a:cubicBezTo>
                  <a:pt x="55225" y="7422"/>
                  <a:pt x="55310" y="7453"/>
                  <a:pt x="55388" y="7453"/>
                </a:cubicBezTo>
                <a:cubicBezTo>
                  <a:pt x="55493" y="7453"/>
                  <a:pt x="55583" y="7398"/>
                  <a:pt x="55640" y="7268"/>
                </a:cubicBezTo>
                <a:cubicBezTo>
                  <a:pt x="55866" y="7168"/>
                  <a:pt x="55866" y="6867"/>
                  <a:pt x="55640" y="6742"/>
                </a:cubicBezTo>
                <a:lnTo>
                  <a:pt x="47821" y="75"/>
                </a:lnTo>
                <a:cubicBezTo>
                  <a:pt x="47720" y="25"/>
                  <a:pt x="47614" y="0"/>
                  <a:pt x="47520" y="0"/>
                </a:cubicBezTo>
                <a:cubicBezTo>
                  <a:pt x="47426" y="0"/>
                  <a:pt x="47345" y="25"/>
                  <a:pt x="47294" y="75"/>
                </a:cubicBezTo>
                <a:lnTo>
                  <a:pt x="39675" y="6542"/>
                </a:lnTo>
                <a:lnTo>
                  <a:pt x="32056" y="75"/>
                </a:lnTo>
                <a:cubicBezTo>
                  <a:pt x="32006" y="25"/>
                  <a:pt x="31925" y="0"/>
                  <a:pt x="31831" y="0"/>
                </a:cubicBezTo>
                <a:cubicBezTo>
                  <a:pt x="31737" y="0"/>
                  <a:pt x="31630" y="25"/>
                  <a:pt x="31530" y="75"/>
                </a:cubicBezTo>
                <a:lnTo>
                  <a:pt x="24011" y="6542"/>
                </a:lnTo>
                <a:lnTo>
                  <a:pt x="16392" y="75"/>
                </a:lnTo>
                <a:cubicBezTo>
                  <a:pt x="16279" y="25"/>
                  <a:pt x="16173" y="0"/>
                  <a:pt x="160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MAIN_POINT_1">
    <p:bg>
      <p:bgPr>
        <a:solidFill>
          <a:schemeClr val="accent2"/>
        </a:solidFill>
        <a:effectLst/>
      </p:bgPr>
    </p:bg>
    <p:spTree>
      <p:nvGrpSpPr>
        <p:cNvPr id="1" name="Shape 9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4" name="Google Shape;964;p52"/>
          <p:cNvGrpSpPr/>
          <p:nvPr/>
        </p:nvGrpSpPr>
        <p:grpSpPr>
          <a:xfrm>
            <a:off x="319043" y="283350"/>
            <a:ext cx="8505900" cy="4576800"/>
            <a:chOff x="319043" y="283350"/>
            <a:chExt cx="8505900" cy="4576800"/>
          </a:xfrm>
        </p:grpSpPr>
        <p:sp>
          <p:nvSpPr>
            <p:cNvPr id="965" name="Google Shape;965;p52"/>
            <p:cNvSpPr/>
            <p:nvPr/>
          </p:nvSpPr>
          <p:spPr>
            <a:xfrm flipH="1">
              <a:off x="319043" y="283350"/>
              <a:ext cx="8505900" cy="4576800"/>
            </a:xfrm>
            <a:prstGeom prst="roundRect">
              <a:avLst>
                <a:gd name="adj" fmla="val 3396"/>
              </a:avLst>
            </a:prstGeom>
            <a:solidFill>
              <a:schemeClr val="accent1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52"/>
            <p:cNvSpPr/>
            <p:nvPr/>
          </p:nvSpPr>
          <p:spPr>
            <a:xfrm rot="10800000" flipH="1">
              <a:off x="694692" y="580875"/>
              <a:ext cx="7754700" cy="3981600"/>
            </a:xfrm>
            <a:prstGeom prst="roundRect">
              <a:avLst>
                <a:gd name="adj" fmla="val 3396"/>
              </a:avLst>
            </a:prstGeom>
            <a:solidFill>
              <a:schemeClr val="accent4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52"/>
            <p:cNvSpPr/>
            <p:nvPr/>
          </p:nvSpPr>
          <p:spPr>
            <a:xfrm flipH="1">
              <a:off x="1289186" y="298550"/>
              <a:ext cx="1611114" cy="1202094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FFFFFF">
                <a:alpha val="200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52"/>
            <p:cNvSpPr/>
            <p:nvPr/>
          </p:nvSpPr>
          <p:spPr>
            <a:xfrm flipH="1">
              <a:off x="2162181" y="298550"/>
              <a:ext cx="1348069" cy="995345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FFFFFF">
                <a:alpha val="200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52"/>
            <p:cNvSpPr/>
            <p:nvPr/>
          </p:nvSpPr>
          <p:spPr>
            <a:xfrm rot="10800000">
              <a:off x="5767286" y="3636168"/>
              <a:ext cx="1611114" cy="1209957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FFFFFF">
                <a:alpha val="200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52"/>
            <p:cNvSpPr/>
            <p:nvPr/>
          </p:nvSpPr>
          <p:spPr>
            <a:xfrm rot="10800000">
              <a:off x="6640281" y="3842942"/>
              <a:ext cx="1348069" cy="1004358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FFFFFF">
                <a:alpha val="200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1" name="Google Shape;971;p52"/>
          <p:cNvGrpSpPr/>
          <p:nvPr/>
        </p:nvGrpSpPr>
        <p:grpSpPr>
          <a:xfrm>
            <a:off x="4281415" y="375214"/>
            <a:ext cx="581170" cy="125403"/>
            <a:chOff x="4685288" y="186288"/>
            <a:chExt cx="419375" cy="90485"/>
          </a:xfrm>
        </p:grpSpPr>
        <p:sp>
          <p:nvSpPr>
            <p:cNvPr id="972" name="Google Shape;972;p52"/>
            <p:cNvSpPr/>
            <p:nvPr/>
          </p:nvSpPr>
          <p:spPr>
            <a:xfrm>
              <a:off x="4687513" y="186288"/>
              <a:ext cx="414900" cy="822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73" name="Google Shape;973;p52"/>
            <p:cNvGrpSpPr/>
            <p:nvPr/>
          </p:nvGrpSpPr>
          <p:grpSpPr>
            <a:xfrm>
              <a:off x="4685288" y="186300"/>
              <a:ext cx="419375" cy="90473"/>
              <a:chOff x="4390000" y="182175"/>
              <a:chExt cx="419375" cy="90473"/>
            </a:xfrm>
          </p:grpSpPr>
          <p:sp>
            <p:nvSpPr>
              <p:cNvPr id="974" name="Google Shape;974;p52"/>
              <p:cNvSpPr/>
              <p:nvPr/>
            </p:nvSpPr>
            <p:spPr>
              <a:xfrm>
                <a:off x="4390000" y="182175"/>
                <a:ext cx="419375" cy="90473"/>
              </a:xfrm>
              <a:custGeom>
                <a:avLst/>
                <a:gdLst/>
                <a:ahLst/>
                <a:cxnLst/>
                <a:rect l="l" t="t" r="r" b="b"/>
                <a:pathLst>
                  <a:path w="8835" h="1906" extrusionOk="0">
                    <a:moveTo>
                      <a:pt x="7882" y="155"/>
                    </a:moveTo>
                    <a:cubicBezTo>
                      <a:pt x="8323" y="155"/>
                      <a:pt x="8680" y="512"/>
                      <a:pt x="8680" y="953"/>
                    </a:cubicBezTo>
                    <a:cubicBezTo>
                      <a:pt x="8680" y="1393"/>
                      <a:pt x="8323" y="1750"/>
                      <a:pt x="7882" y="1750"/>
                    </a:cubicBezTo>
                    <a:lnTo>
                      <a:pt x="953" y="1750"/>
                    </a:lnTo>
                    <a:cubicBezTo>
                      <a:pt x="512" y="1750"/>
                      <a:pt x="155" y="1393"/>
                      <a:pt x="155" y="953"/>
                    </a:cubicBezTo>
                    <a:cubicBezTo>
                      <a:pt x="155" y="512"/>
                      <a:pt x="512" y="155"/>
                      <a:pt x="953" y="155"/>
                    </a:cubicBezTo>
                    <a:close/>
                    <a:moveTo>
                      <a:pt x="953" y="0"/>
                    </a:moveTo>
                    <a:cubicBezTo>
                      <a:pt x="429" y="0"/>
                      <a:pt x="0" y="429"/>
                      <a:pt x="0" y="953"/>
                    </a:cubicBezTo>
                    <a:cubicBezTo>
                      <a:pt x="0" y="1476"/>
                      <a:pt x="429" y="1905"/>
                      <a:pt x="953" y="1905"/>
                    </a:cubicBezTo>
                    <a:lnTo>
                      <a:pt x="7882" y="1905"/>
                    </a:lnTo>
                    <a:cubicBezTo>
                      <a:pt x="8406" y="1905"/>
                      <a:pt x="8835" y="1476"/>
                      <a:pt x="8835" y="953"/>
                    </a:cubicBezTo>
                    <a:cubicBezTo>
                      <a:pt x="8835" y="429"/>
                      <a:pt x="8406" y="0"/>
                      <a:pt x="788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5" name="Google Shape;975;p52"/>
              <p:cNvSpPr/>
              <p:nvPr/>
            </p:nvSpPr>
            <p:spPr>
              <a:xfrm>
                <a:off x="4464048" y="201352"/>
                <a:ext cx="52024" cy="52072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1097" extrusionOk="0">
                    <a:moveTo>
                      <a:pt x="548" y="144"/>
                    </a:moveTo>
                    <a:cubicBezTo>
                      <a:pt x="774" y="144"/>
                      <a:pt x="953" y="322"/>
                      <a:pt x="953" y="549"/>
                    </a:cubicBezTo>
                    <a:cubicBezTo>
                      <a:pt x="953" y="763"/>
                      <a:pt x="774" y="941"/>
                      <a:pt x="548" y="941"/>
                    </a:cubicBezTo>
                    <a:cubicBezTo>
                      <a:pt x="333" y="941"/>
                      <a:pt x="155" y="763"/>
                      <a:pt x="155" y="549"/>
                    </a:cubicBezTo>
                    <a:cubicBezTo>
                      <a:pt x="155" y="322"/>
                      <a:pt x="333" y="144"/>
                      <a:pt x="548" y="144"/>
                    </a:cubicBezTo>
                    <a:close/>
                    <a:moveTo>
                      <a:pt x="548" y="1"/>
                    </a:moveTo>
                    <a:cubicBezTo>
                      <a:pt x="250" y="1"/>
                      <a:pt x="0" y="251"/>
                      <a:pt x="0" y="549"/>
                    </a:cubicBezTo>
                    <a:cubicBezTo>
                      <a:pt x="0" y="846"/>
                      <a:pt x="250" y="1096"/>
                      <a:pt x="548" y="1096"/>
                    </a:cubicBezTo>
                    <a:cubicBezTo>
                      <a:pt x="845" y="1096"/>
                      <a:pt x="1095" y="846"/>
                      <a:pt x="1095" y="549"/>
                    </a:cubicBezTo>
                    <a:cubicBezTo>
                      <a:pt x="1095" y="251"/>
                      <a:pt x="845" y="1"/>
                      <a:pt x="54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2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3"/>
          <p:cNvGrpSpPr/>
          <p:nvPr/>
        </p:nvGrpSpPr>
        <p:grpSpPr>
          <a:xfrm>
            <a:off x="319043" y="283350"/>
            <a:ext cx="8505900" cy="4576800"/>
            <a:chOff x="319043" y="283350"/>
            <a:chExt cx="8505900" cy="4576800"/>
          </a:xfrm>
        </p:grpSpPr>
        <p:sp>
          <p:nvSpPr>
            <p:cNvPr id="101" name="Google Shape;101;p3"/>
            <p:cNvSpPr/>
            <p:nvPr/>
          </p:nvSpPr>
          <p:spPr>
            <a:xfrm flipH="1">
              <a:off x="319043" y="283350"/>
              <a:ext cx="8505900" cy="4576800"/>
            </a:xfrm>
            <a:prstGeom prst="roundRect">
              <a:avLst>
                <a:gd name="adj" fmla="val 3396"/>
              </a:avLst>
            </a:prstGeom>
            <a:solidFill>
              <a:schemeClr val="accent1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 rot="10800000" flipH="1">
              <a:off x="694692" y="580875"/>
              <a:ext cx="7754700" cy="3981600"/>
            </a:xfrm>
            <a:prstGeom prst="roundRect">
              <a:avLst>
                <a:gd name="adj" fmla="val 3396"/>
              </a:avLst>
            </a:prstGeom>
            <a:solidFill>
              <a:schemeClr val="accent4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3"/>
            <p:cNvSpPr/>
            <p:nvPr/>
          </p:nvSpPr>
          <p:spPr>
            <a:xfrm flipH="1">
              <a:off x="1289186" y="298550"/>
              <a:ext cx="1611114" cy="1202094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FFFFFF">
                <a:alpha val="200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3"/>
            <p:cNvSpPr/>
            <p:nvPr/>
          </p:nvSpPr>
          <p:spPr>
            <a:xfrm flipH="1">
              <a:off x="2162181" y="298550"/>
              <a:ext cx="1348069" cy="995345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FFFFFF">
                <a:alpha val="200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" name="Google Shape;105;p3"/>
          <p:cNvGrpSpPr/>
          <p:nvPr/>
        </p:nvGrpSpPr>
        <p:grpSpPr>
          <a:xfrm>
            <a:off x="4281415" y="375214"/>
            <a:ext cx="581170" cy="125403"/>
            <a:chOff x="4685288" y="186288"/>
            <a:chExt cx="419375" cy="90485"/>
          </a:xfrm>
        </p:grpSpPr>
        <p:sp>
          <p:nvSpPr>
            <p:cNvPr id="106" name="Google Shape;106;p3"/>
            <p:cNvSpPr/>
            <p:nvPr/>
          </p:nvSpPr>
          <p:spPr>
            <a:xfrm>
              <a:off x="4687513" y="186288"/>
              <a:ext cx="414900" cy="822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7" name="Google Shape;107;p3"/>
            <p:cNvGrpSpPr/>
            <p:nvPr/>
          </p:nvGrpSpPr>
          <p:grpSpPr>
            <a:xfrm>
              <a:off x="4685288" y="186300"/>
              <a:ext cx="419375" cy="90473"/>
              <a:chOff x="4390000" y="182175"/>
              <a:chExt cx="419375" cy="90473"/>
            </a:xfrm>
          </p:grpSpPr>
          <p:sp>
            <p:nvSpPr>
              <p:cNvPr id="108" name="Google Shape;108;p3"/>
              <p:cNvSpPr/>
              <p:nvPr/>
            </p:nvSpPr>
            <p:spPr>
              <a:xfrm>
                <a:off x="4390000" y="182175"/>
                <a:ext cx="419375" cy="90473"/>
              </a:xfrm>
              <a:custGeom>
                <a:avLst/>
                <a:gdLst/>
                <a:ahLst/>
                <a:cxnLst/>
                <a:rect l="l" t="t" r="r" b="b"/>
                <a:pathLst>
                  <a:path w="8835" h="1906" extrusionOk="0">
                    <a:moveTo>
                      <a:pt x="7882" y="155"/>
                    </a:moveTo>
                    <a:cubicBezTo>
                      <a:pt x="8323" y="155"/>
                      <a:pt x="8680" y="512"/>
                      <a:pt x="8680" y="953"/>
                    </a:cubicBezTo>
                    <a:cubicBezTo>
                      <a:pt x="8680" y="1393"/>
                      <a:pt x="8323" y="1750"/>
                      <a:pt x="7882" y="1750"/>
                    </a:cubicBezTo>
                    <a:lnTo>
                      <a:pt x="953" y="1750"/>
                    </a:lnTo>
                    <a:cubicBezTo>
                      <a:pt x="512" y="1750"/>
                      <a:pt x="155" y="1393"/>
                      <a:pt x="155" y="953"/>
                    </a:cubicBezTo>
                    <a:cubicBezTo>
                      <a:pt x="155" y="512"/>
                      <a:pt x="512" y="155"/>
                      <a:pt x="953" y="155"/>
                    </a:cubicBezTo>
                    <a:close/>
                    <a:moveTo>
                      <a:pt x="953" y="0"/>
                    </a:moveTo>
                    <a:cubicBezTo>
                      <a:pt x="429" y="0"/>
                      <a:pt x="0" y="429"/>
                      <a:pt x="0" y="953"/>
                    </a:cubicBezTo>
                    <a:cubicBezTo>
                      <a:pt x="0" y="1476"/>
                      <a:pt x="429" y="1905"/>
                      <a:pt x="953" y="1905"/>
                    </a:cubicBezTo>
                    <a:lnTo>
                      <a:pt x="7882" y="1905"/>
                    </a:lnTo>
                    <a:cubicBezTo>
                      <a:pt x="8406" y="1905"/>
                      <a:pt x="8835" y="1476"/>
                      <a:pt x="8835" y="953"/>
                    </a:cubicBezTo>
                    <a:cubicBezTo>
                      <a:pt x="8835" y="429"/>
                      <a:pt x="8406" y="0"/>
                      <a:pt x="788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3"/>
              <p:cNvSpPr/>
              <p:nvPr/>
            </p:nvSpPr>
            <p:spPr>
              <a:xfrm>
                <a:off x="4464048" y="201352"/>
                <a:ext cx="52024" cy="52072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1097" extrusionOk="0">
                    <a:moveTo>
                      <a:pt x="548" y="144"/>
                    </a:moveTo>
                    <a:cubicBezTo>
                      <a:pt x="774" y="144"/>
                      <a:pt x="953" y="322"/>
                      <a:pt x="953" y="549"/>
                    </a:cubicBezTo>
                    <a:cubicBezTo>
                      <a:pt x="953" y="763"/>
                      <a:pt x="774" y="941"/>
                      <a:pt x="548" y="941"/>
                    </a:cubicBezTo>
                    <a:cubicBezTo>
                      <a:pt x="333" y="941"/>
                      <a:pt x="155" y="763"/>
                      <a:pt x="155" y="549"/>
                    </a:cubicBezTo>
                    <a:cubicBezTo>
                      <a:pt x="155" y="322"/>
                      <a:pt x="333" y="144"/>
                      <a:pt x="548" y="144"/>
                    </a:cubicBezTo>
                    <a:close/>
                    <a:moveTo>
                      <a:pt x="548" y="1"/>
                    </a:moveTo>
                    <a:cubicBezTo>
                      <a:pt x="250" y="1"/>
                      <a:pt x="0" y="251"/>
                      <a:pt x="0" y="549"/>
                    </a:cubicBezTo>
                    <a:cubicBezTo>
                      <a:pt x="0" y="846"/>
                      <a:pt x="250" y="1096"/>
                      <a:pt x="548" y="1096"/>
                    </a:cubicBezTo>
                    <a:cubicBezTo>
                      <a:pt x="845" y="1096"/>
                      <a:pt x="1095" y="846"/>
                      <a:pt x="1095" y="549"/>
                    </a:cubicBezTo>
                    <a:cubicBezTo>
                      <a:pt x="1095" y="251"/>
                      <a:pt x="845" y="1"/>
                      <a:pt x="54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0" name="Google Shape;110;p3"/>
          <p:cNvSpPr txBox="1">
            <a:spLocks noGrp="1"/>
          </p:cNvSpPr>
          <p:nvPr>
            <p:ph type="ctrTitle"/>
          </p:nvPr>
        </p:nvSpPr>
        <p:spPr>
          <a:xfrm>
            <a:off x="2492100" y="2123475"/>
            <a:ext cx="4159800" cy="1124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111" name="Google Shape;111;p3"/>
          <p:cNvSpPr txBox="1">
            <a:spLocks noGrp="1"/>
          </p:cNvSpPr>
          <p:nvPr>
            <p:ph type="subTitle" idx="1"/>
          </p:nvPr>
        </p:nvSpPr>
        <p:spPr>
          <a:xfrm>
            <a:off x="2492100" y="3323814"/>
            <a:ext cx="4159800" cy="33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2" name="Google Shape;112;p3"/>
          <p:cNvSpPr txBox="1">
            <a:spLocks noGrp="1"/>
          </p:cNvSpPr>
          <p:nvPr>
            <p:ph type="title" idx="2" hasCustomPrompt="1"/>
          </p:nvPr>
        </p:nvSpPr>
        <p:spPr>
          <a:xfrm>
            <a:off x="2492100" y="1483386"/>
            <a:ext cx="4159800" cy="704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2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body" idx="1"/>
          </p:nvPr>
        </p:nvSpPr>
        <p:spPr>
          <a:xfrm>
            <a:off x="722375" y="1104850"/>
            <a:ext cx="7699200" cy="349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5" name="Google Shape;115;p4"/>
          <p:cNvSpPr txBox="1">
            <a:spLocks noGrp="1"/>
          </p:cNvSpPr>
          <p:nvPr>
            <p:ph type="title"/>
          </p:nvPr>
        </p:nvSpPr>
        <p:spPr>
          <a:xfrm>
            <a:off x="722375" y="530750"/>
            <a:ext cx="7699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16" name="Google Shape;116;p4"/>
          <p:cNvGrpSpPr/>
          <p:nvPr/>
        </p:nvGrpSpPr>
        <p:grpSpPr>
          <a:xfrm>
            <a:off x="8264864" y="2136847"/>
            <a:ext cx="1179753" cy="2854241"/>
            <a:chOff x="7907551" y="-114309"/>
            <a:chExt cx="1908059" cy="4616272"/>
          </a:xfrm>
        </p:grpSpPr>
        <p:sp>
          <p:nvSpPr>
            <p:cNvPr id="117" name="Google Shape;117;p4"/>
            <p:cNvSpPr/>
            <p:nvPr/>
          </p:nvSpPr>
          <p:spPr>
            <a:xfrm>
              <a:off x="8606186" y="3608365"/>
              <a:ext cx="39" cy="483371"/>
            </a:xfrm>
            <a:custGeom>
              <a:avLst/>
              <a:gdLst/>
              <a:ahLst/>
              <a:cxnLst/>
              <a:rect l="l" t="t" r="r" b="b"/>
              <a:pathLst>
                <a:path w="1" h="12426" extrusionOk="0">
                  <a:moveTo>
                    <a:pt x="1" y="0"/>
                  </a:moveTo>
                  <a:lnTo>
                    <a:pt x="1" y="124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4"/>
            <p:cNvSpPr/>
            <p:nvPr/>
          </p:nvSpPr>
          <p:spPr>
            <a:xfrm>
              <a:off x="8566430" y="3568608"/>
              <a:ext cx="79551" cy="562883"/>
            </a:xfrm>
            <a:custGeom>
              <a:avLst/>
              <a:gdLst/>
              <a:ahLst/>
              <a:cxnLst/>
              <a:rect l="l" t="t" r="r" b="b"/>
              <a:pathLst>
                <a:path w="2045" h="14470" extrusionOk="0">
                  <a:moveTo>
                    <a:pt x="1023" y="0"/>
                  </a:moveTo>
                  <a:cubicBezTo>
                    <a:pt x="369" y="0"/>
                    <a:pt x="1" y="327"/>
                    <a:pt x="1" y="1022"/>
                  </a:cubicBezTo>
                  <a:lnTo>
                    <a:pt x="1" y="13448"/>
                  </a:lnTo>
                  <a:cubicBezTo>
                    <a:pt x="1" y="13979"/>
                    <a:pt x="369" y="14470"/>
                    <a:pt x="1023" y="14470"/>
                  </a:cubicBezTo>
                  <a:cubicBezTo>
                    <a:pt x="1554" y="14470"/>
                    <a:pt x="2044" y="13979"/>
                    <a:pt x="2044" y="13448"/>
                  </a:cubicBezTo>
                  <a:lnTo>
                    <a:pt x="2044" y="1022"/>
                  </a:lnTo>
                  <a:cubicBezTo>
                    <a:pt x="2044" y="327"/>
                    <a:pt x="1554" y="0"/>
                    <a:pt x="1023" y="0"/>
                  </a:cubicBezTo>
                  <a:close/>
                </a:path>
              </a:pathLst>
            </a:custGeom>
            <a:solidFill>
              <a:schemeClr val="accent1">
                <a:alpha val="122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4"/>
            <p:cNvSpPr/>
            <p:nvPr/>
          </p:nvSpPr>
          <p:spPr>
            <a:xfrm>
              <a:off x="8798589" y="3873900"/>
              <a:ext cx="39" cy="483371"/>
            </a:xfrm>
            <a:custGeom>
              <a:avLst/>
              <a:gdLst/>
              <a:ahLst/>
              <a:cxnLst/>
              <a:rect l="l" t="t" r="r" b="b"/>
              <a:pathLst>
                <a:path w="1" h="12426" extrusionOk="0">
                  <a:moveTo>
                    <a:pt x="0" y="0"/>
                  </a:moveTo>
                  <a:lnTo>
                    <a:pt x="0" y="124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8758832" y="3834144"/>
              <a:ext cx="79551" cy="562883"/>
            </a:xfrm>
            <a:custGeom>
              <a:avLst/>
              <a:gdLst/>
              <a:ahLst/>
              <a:cxnLst/>
              <a:rect l="l" t="t" r="r" b="b"/>
              <a:pathLst>
                <a:path w="2045" h="14470" extrusionOk="0">
                  <a:moveTo>
                    <a:pt x="1022" y="0"/>
                  </a:moveTo>
                  <a:cubicBezTo>
                    <a:pt x="532" y="0"/>
                    <a:pt x="0" y="491"/>
                    <a:pt x="0" y="1022"/>
                  </a:cubicBezTo>
                  <a:lnTo>
                    <a:pt x="0" y="13448"/>
                  </a:lnTo>
                  <a:cubicBezTo>
                    <a:pt x="0" y="14102"/>
                    <a:pt x="532" y="14470"/>
                    <a:pt x="1022" y="14470"/>
                  </a:cubicBezTo>
                  <a:cubicBezTo>
                    <a:pt x="1554" y="14470"/>
                    <a:pt x="2044" y="14102"/>
                    <a:pt x="2044" y="13448"/>
                  </a:cubicBezTo>
                  <a:lnTo>
                    <a:pt x="2044" y="1022"/>
                  </a:lnTo>
                  <a:cubicBezTo>
                    <a:pt x="2044" y="491"/>
                    <a:pt x="1554" y="0"/>
                    <a:pt x="1022" y="0"/>
                  </a:cubicBezTo>
                  <a:close/>
                </a:path>
              </a:pathLst>
            </a:custGeom>
            <a:solidFill>
              <a:schemeClr val="accent1">
                <a:alpha val="122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7907551" y="-114309"/>
              <a:ext cx="1238654" cy="3139619"/>
            </a:xfrm>
            <a:custGeom>
              <a:avLst/>
              <a:gdLst/>
              <a:ahLst/>
              <a:cxnLst/>
              <a:rect l="l" t="t" r="r" b="b"/>
              <a:pathLst>
                <a:path w="31842" h="80710" extrusionOk="0">
                  <a:moveTo>
                    <a:pt x="3210" y="0"/>
                  </a:moveTo>
                  <a:cubicBezTo>
                    <a:pt x="2252" y="0"/>
                    <a:pt x="1348" y="293"/>
                    <a:pt x="818" y="992"/>
                  </a:cubicBezTo>
                  <a:cubicBezTo>
                    <a:pt x="164" y="1851"/>
                    <a:pt x="1" y="2873"/>
                    <a:pt x="1" y="3894"/>
                  </a:cubicBezTo>
                  <a:cubicBezTo>
                    <a:pt x="1" y="8677"/>
                    <a:pt x="4088" y="12928"/>
                    <a:pt x="3557" y="17710"/>
                  </a:cubicBezTo>
                  <a:cubicBezTo>
                    <a:pt x="3393" y="20408"/>
                    <a:pt x="1513" y="22983"/>
                    <a:pt x="1513" y="25680"/>
                  </a:cubicBezTo>
                  <a:cubicBezTo>
                    <a:pt x="1513" y="29768"/>
                    <a:pt x="5437" y="33038"/>
                    <a:pt x="6295" y="36921"/>
                  </a:cubicBezTo>
                  <a:cubicBezTo>
                    <a:pt x="7481" y="43420"/>
                    <a:pt x="655" y="50736"/>
                    <a:pt x="4579" y="56009"/>
                  </a:cubicBezTo>
                  <a:cubicBezTo>
                    <a:pt x="6295" y="58584"/>
                    <a:pt x="10219" y="59933"/>
                    <a:pt x="10383" y="62998"/>
                  </a:cubicBezTo>
                  <a:cubicBezTo>
                    <a:pt x="10546" y="65369"/>
                    <a:pt x="7971" y="67086"/>
                    <a:pt x="6786" y="69293"/>
                  </a:cubicBezTo>
                  <a:cubicBezTo>
                    <a:pt x="5273" y="71663"/>
                    <a:pt x="5437" y="74729"/>
                    <a:pt x="6786" y="77141"/>
                  </a:cubicBezTo>
                  <a:cubicBezTo>
                    <a:pt x="8254" y="79382"/>
                    <a:pt x="10929" y="80710"/>
                    <a:pt x="13496" y="80710"/>
                  </a:cubicBezTo>
                  <a:cubicBezTo>
                    <a:pt x="13644" y="80710"/>
                    <a:pt x="13792" y="80706"/>
                    <a:pt x="13939" y="80697"/>
                  </a:cubicBezTo>
                  <a:lnTo>
                    <a:pt x="22645" y="79838"/>
                  </a:lnTo>
                  <a:cubicBezTo>
                    <a:pt x="28245" y="79511"/>
                    <a:pt x="31842" y="71663"/>
                    <a:pt x="28245" y="67249"/>
                  </a:cubicBezTo>
                  <a:cubicBezTo>
                    <a:pt x="26569" y="65042"/>
                    <a:pt x="23503" y="63489"/>
                    <a:pt x="22645" y="60791"/>
                  </a:cubicBezTo>
                  <a:cubicBezTo>
                    <a:pt x="21623" y="56540"/>
                    <a:pt x="26732" y="52248"/>
                    <a:pt x="25016" y="48161"/>
                  </a:cubicBezTo>
                  <a:cubicBezTo>
                    <a:pt x="24321" y="46322"/>
                    <a:pt x="22277" y="45300"/>
                    <a:pt x="21092" y="43583"/>
                  </a:cubicBezTo>
                  <a:cubicBezTo>
                    <a:pt x="17863" y="39169"/>
                    <a:pt x="21787" y="32670"/>
                    <a:pt x="20601" y="27397"/>
                  </a:cubicBezTo>
                  <a:cubicBezTo>
                    <a:pt x="19743" y="22615"/>
                    <a:pt x="15124" y="19549"/>
                    <a:pt x="12917" y="15298"/>
                  </a:cubicBezTo>
                  <a:cubicBezTo>
                    <a:pt x="10383" y="10353"/>
                    <a:pt x="10546" y="3404"/>
                    <a:pt x="5764" y="665"/>
                  </a:cubicBezTo>
                  <a:cubicBezTo>
                    <a:pt x="5036" y="252"/>
                    <a:pt x="4100" y="0"/>
                    <a:pt x="3210" y="0"/>
                  </a:cubicBezTo>
                  <a:close/>
                </a:path>
              </a:pathLst>
            </a:custGeom>
            <a:solidFill>
              <a:schemeClr val="accent3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4"/>
            <p:cNvSpPr/>
            <p:nvPr/>
          </p:nvSpPr>
          <p:spPr>
            <a:xfrm>
              <a:off x="8119015" y="89647"/>
              <a:ext cx="596298" cy="2776176"/>
            </a:xfrm>
            <a:custGeom>
              <a:avLst/>
              <a:gdLst/>
              <a:ahLst/>
              <a:cxnLst/>
              <a:rect l="l" t="t" r="r" b="b"/>
              <a:pathLst>
                <a:path w="15329" h="71367" extrusionOk="0">
                  <a:moveTo>
                    <a:pt x="328" y="0"/>
                  </a:moveTo>
                  <a:cubicBezTo>
                    <a:pt x="164" y="0"/>
                    <a:pt x="1" y="205"/>
                    <a:pt x="1" y="368"/>
                  </a:cubicBezTo>
                  <a:cubicBezTo>
                    <a:pt x="164" y="695"/>
                    <a:pt x="5805" y="23339"/>
                    <a:pt x="10219" y="43776"/>
                  </a:cubicBezTo>
                  <a:lnTo>
                    <a:pt x="10219" y="43776"/>
                  </a:lnTo>
                  <a:lnTo>
                    <a:pt x="4252" y="39525"/>
                  </a:lnTo>
                  <a:cubicBezTo>
                    <a:pt x="4252" y="39362"/>
                    <a:pt x="4088" y="39362"/>
                    <a:pt x="4088" y="39362"/>
                  </a:cubicBezTo>
                  <a:cubicBezTo>
                    <a:pt x="3925" y="39362"/>
                    <a:pt x="3925" y="39362"/>
                    <a:pt x="3925" y="39525"/>
                  </a:cubicBezTo>
                  <a:cubicBezTo>
                    <a:pt x="3761" y="39689"/>
                    <a:pt x="3761" y="39852"/>
                    <a:pt x="3925" y="40057"/>
                  </a:cubicBezTo>
                  <a:lnTo>
                    <a:pt x="10056" y="44471"/>
                  </a:lnTo>
                  <a:lnTo>
                    <a:pt x="10219" y="44635"/>
                  </a:lnTo>
                  <a:lnTo>
                    <a:pt x="10383" y="44635"/>
                  </a:lnTo>
                  <a:cubicBezTo>
                    <a:pt x="11568" y="50929"/>
                    <a:pt x="12754" y="57060"/>
                    <a:pt x="13612" y="62170"/>
                  </a:cubicBezTo>
                  <a:lnTo>
                    <a:pt x="8666" y="57060"/>
                  </a:lnTo>
                  <a:cubicBezTo>
                    <a:pt x="8666" y="56897"/>
                    <a:pt x="8503" y="56897"/>
                    <a:pt x="8503" y="56897"/>
                  </a:cubicBezTo>
                  <a:cubicBezTo>
                    <a:pt x="8339" y="56897"/>
                    <a:pt x="8339" y="56897"/>
                    <a:pt x="8176" y="57060"/>
                  </a:cubicBezTo>
                  <a:lnTo>
                    <a:pt x="8176" y="57428"/>
                  </a:lnTo>
                  <a:lnTo>
                    <a:pt x="13775" y="63355"/>
                  </a:lnTo>
                  <a:cubicBezTo>
                    <a:pt x="14307" y="66420"/>
                    <a:pt x="14634" y="69159"/>
                    <a:pt x="14797" y="71366"/>
                  </a:cubicBezTo>
                  <a:lnTo>
                    <a:pt x="15329" y="71366"/>
                  </a:lnTo>
                  <a:cubicBezTo>
                    <a:pt x="15329" y="69322"/>
                    <a:pt x="15002" y="66788"/>
                    <a:pt x="14470" y="64050"/>
                  </a:cubicBezTo>
                  <a:lnTo>
                    <a:pt x="14634" y="64050"/>
                  </a:lnTo>
                  <a:cubicBezTo>
                    <a:pt x="14634" y="64050"/>
                    <a:pt x="14797" y="64050"/>
                    <a:pt x="14797" y="63886"/>
                  </a:cubicBezTo>
                  <a:cubicBezTo>
                    <a:pt x="15002" y="63886"/>
                    <a:pt x="15002" y="63559"/>
                    <a:pt x="14797" y="63559"/>
                  </a:cubicBezTo>
                  <a:lnTo>
                    <a:pt x="14470" y="63028"/>
                  </a:lnTo>
                  <a:cubicBezTo>
                    <a:pt x="11078" y="41406"/>
                    <a:pt x="859" y="695"/>
                    <a:pt x="696" y="205"/>
                  </a:cubicBezTo>
                  <a:cubicBezTo>
                    <a:pt x="696" y="0"/>
                    <a:pt x="491" y="0"/>
                    <a:pt x="328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>
              <a:off x="8424307" y="938692"/>
              <a:ext cx="111332" cy="318046"/>
            </a:xfrm>
            <a:custGeom>
              <a:avLst/>
              <a:gdLst/>
              <a:ahLst/>
              <a:cxnLst/>
              <a:rect l="l" t="t" r="r" b="b"/>
              <a:pathLst>
                <a:path w="2862" h="8176" extrusionOk="0">
                  <a:moveTo>
                    <a:pt x="2535" y="1"/>
                  </a:moveTo>
                  <a:cubicBezTo>
                    <a:pt x="2371" y="1"/>
                    <a:pt x="2208" y="164"/>
                    <a:pt x="2208" y="328"/>
                  </a:cubicBezTo>
                  <a:lnTo>
                    <a:pt x="1" y="7808"/>
                  </a:lnTo>
                  <a:cubicBezTo>
                    <a:pt x="1" y="8012"/>
                    <a:pt x="1" y="8176"/>
                    <a:pt x="164" y="8176"/>
                  </a:cubicBezTo>
                  <a:lnTo>
                    <a:pt x="328" y="8176"/>
                  </a:lnTo>
                  <a:cubicBezTo>
                    <a:pt x="491" y="8176"/>
                    <a:pt x="491" y="8176"/>
                    <a:pt x="655" y="8012"/>
                  </a:cubicBezTo>
                  <a:lnTo>
                    <a:pt x="2862" y="491"/>
                  </a:lnTo>
                  <a:cubicBezTo>
                    <a:pt x="2862" y="328"/>
                    <a:pt x="2698" y="164"/>
                    <a:pt x="2535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8788417" y="298310"/>
              <a:ext cx="1027193" cy="2682583"/>
            </a:xfrm>
            <a:custGeom>
              <a:avLst/>
              <a:gdLst/>
              <a:ahLst/>
              <a:cxnLst/>
              <a:rect l="l" t="t" r="r" b="b"/>
              <a:pathLst>
                <a:path w="26406" h="68961" extrusionOk="0">
                  <a:moveTo>
                    <a:pt x="18871" y="0"/>
                  </a:moveTo>
                  <a:cubicBezTo>
                    <a:pt x="18467" y="0"/>
                    <a:pt x="18069" y="86"/>
                    <a:pt x="17699" y="277"/>
                  </a:cubicBezTo>
                  <a:cubicBezTo>
                    <a:pt x="17004" y="604"/>
                    <a:pt x="16514" y="1462"/>
                    <a:pt x="16187" y="2321"/>
                  </a:cubicBezTo>
                  <a:cubicBezTo>
                    <a:pt x="14961" y="6081"/>
                    <a:pt x="16841" y="10495"/>
                    <a:pt x="15165" y="14256"/>
                  </a:cubicBezTo>
                  <a:cubicBezTo>
                    <a:pt x="14143" y="16299"/>
                    <a:pt x="12100" y="17648"/>
                    <a:pt x="11241" y="19856"/>
                  </a:cubicBezTo>
                  <a:cubicBezTo>
                    <a:pt x="10056" y="23085"/>
                    <a:pt x="12263" y="26845"/>
                    <a:pt x="11568" y="30237"/>
                  </a:cubicBezTo>
                  <a:cubicBezTo>
                    <a:pt x="10710" y="35715"/>
                    <a:pt x="3230" y="39434"/>
                    <a:pt x="4742" y="44707"/>
                  </a:cubicBezTo>
                  <a:cubicBezTo>
                    <a:pt x="5437" y="47282"/>
                    <a:pt x="8176" y="49326"/>
                    <a:pt x="7317" y="51696"/>
                  </a:cubicBezTo>
                  <a:cubicBezTo>
                    <a:pt x="6786" y="53740"/>
                    <a:pt x="4415" y="54435"/>
                    <a:pt x="2699" y="55784"/>
                  </a:cubicBezTo>
                  <a:cubicBezTo>
                    <a:pt x="859" y="57173"/>
                    <a:pt x="1" y="59708"/>
                    <a:pt x="491" y="62078"/>
                  </a:cubicBezTo>
                  <a:cubicBezTo>
                    <a:pt x="1023" y="64326"/>
                    <a:pt x="2903" y="66166"/>
                    <a:pt x="5110" y="66861"/>
                  </a:cubicBezTo>
                  <a:lnTo>
                    <a:pt x="12263" y="68741"/>
                  </a:lnTo>
                  <a:cubicBezTo>
                    <a:pt x="12754" y="68891"/>
                    <a:pt x="13251" y="68961"/>
                    <a:pt x="13745" y="68961"/>
                  </a:cubicBezTo>
                  <a:cubicBezTo>
                    <a:pt x="17699" y="68961"/>
                    <a:pt x="21473" y="64472"/>
                    <a:pt x="20274" y="60402"/>
                  </a:cubicBezTo>
                  <a:cubicBezTo>
                    <a:pt x="19580" y="58195"/>
                    <a:pt x="17536" y="56152"/>
                    <a:pt x="17699" y="53577"/>
                  </a:cubicBezTo>
                  <a:cubicBezTo>
                    <a:pt x="18026" y="50020"/>
                    <a:pt x="23340" y="48140"/>
                    <a:pt x="23136" y="44380"/>
                  </a:cubicBezTo>
                  <a:cubicBezTo>
                    <a:pt x="23136" y="42663"/>
                    <a:pt x="21787" y="41314"/>
                    <a:pt x="21460" y="39598"/>
                  </a:cubicBezTo>
                  <a:cubicBezTo>
                    <a:pt x="20070" y="35183"/>
                    <a:pt x="25016" y="31259"/>
                    <a:pt x="25711" y="26681"/>
                  </a:cubicBezTo>
                  <a:cubicBezTo>
                    <a:pt x="26406" y="22758"/>
                    <a:pt x="23667" y="18997"/>
                    <a:pt x="23340" y="14910"/>
                  </a:cubicBezTo>
                  <a:cubicBezTo>
                    <a:pt x="22645" y="10332"/>
                    <a:pt x="24852" y="4855"/>
                    <a:pt x="21787" y="1462"/>
                  </a:cubicBezTo>
                  <a:cubicBezTo>
                    <a:pt x="21045" y="602"/>
                    <a:pt x="19938" y="0"/>
                    <a:pt x="18871" y="0"/>
                  </a:cubicBezTo>
                  <a:close/>
                </a:path>
              </a:pathLst>
            </a:custGeom>
            <a:solidFill>
              <a:schemeClr val="accent3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9179562" y="495109"/>
              <a:ext cx="410278" cy="2370722"/>
            </a:xfrm>
            <a:custGeom>
              <a:avLst/>
              <a:gdLst/>
              <a:ahLst/>
              <a:cxnLst/>
              <a:rect l="l" t="t" r="r" b="b"/>
              <a:pathLst>
                <a:path w="10547" h="60944" extrusionOk="0">
                  <a:moveTo>
                    <a:pt x="10383" y="0"/>
                  </a:moveTo>
                  <a:cubicBezTo>
                    <a:pt x="10219" y="0"/>
                    <a:pt x="10015" y="0"/>
                    <a:pt x="10015" y="164"/>
                  </a:cubicBezTo>
                  <a:cubicBezTo>
                    <a:pt x="10015" y="491"/>
                    <a:pt x="7971" y="19906"/>
                    <a:pt x="5437" y="37277"/>
                  </a:cubicBezTo>
                  <a:lnTo>
                    <a:pt x="2045" y="32168"/>
                  </a:lnTo>
                  <a:cubicBezTo>
                    <a:pt x="2045" y="32168"/>
                    <a:pt x="2045" y="32004"/>
                    <a:pt x="1840" y="32004"/>
                  </a:cubicBezTo>
                  <a:lnTo>
                    <a:pt x="1677" y="32168"/>
                  </a:lnTo>
                  <a:cubicBezTo>
                    <a:pt x="1677" y="32168"/>
                    <a:pt x="1513" y="32331"/>
                    <a:pt x="1677" y="32495"/>
                  </a:cubicBezTo>
                  <a:lnTo>
                    <a:pt x="5274" y="37972"/>
                  </a:lnTo>
                  <a:lnTo>
                    <a:pt x="5437" y="37972"/>
                  </a:lnTo>
                  <a:cubicBezTo>
                    <a:pt x="4579" y="43408"/>
                    <a:pt x="3720" y="48518"/>
                    <a:pt x="2862" y="52768"/>
                  </a:cubicBezTo>
                  <a:lnTo>
                    <a:pt x="491" y="47332"/>
                  </a:lnTo>
                  <a:cubicBezTo>
                    <a:pt x="491" y="47169"/>
                    <a:pt x="328" y="47169"/>
                    <a:pt x="328" y="47169"/>
                  </a:cubicBezTo>
                  <a:lnTo>
                    <a:pt x="164" y="47169"/>
                  </a:lnTo>
                  <a:cubicBezTo>
                    <a:pt x="1" y="47169"/>
                    <a:pt x="1" y="47332"/>
                    <a:pt x="1" y="47496"/>
                  </a:cubicBezTo>
                  <a:lnTo>
                    <a:pt x="2699" y="53790"/>
                  </a:lnTo>
                  <a:cubicBezTo>
                    <a:pt x="2208" y="56692"/>
                    <a:pt x="1513" y="59063"/>
                    <a:pt x="1023" y="60943"/>
                  </a:cubicBezTo>
                  <a:lnTo>
                    <a:pt x="1513" y="60943"/>
                  </a:lnTo>
                  <a:cubicBezTo>
                    <a:pt x="2045" y="59267"/>
                    <a:pt x="2535" y="57019"/>
                    <a:pt x="3066" y="54485"/>
                  </a:cubicBezTo>
                  <a:lnTo>
                    <a:pt x="3393" y="54485"/>
                  </a:lnTo>
                  <a:cubicBezTo>
                    <a:pt x="3393" y="54485"/>
                    <a:pt x="3557" y="54322"/>
                    <a:pt x="3393" y="54158"/>
                  </a:cubicBezTo>
                  <a:lnTo>
                    <a:pt x="3230" y="53627"/>
                  </a:lnTo>
                  <a:cubicBezTo>
                    <a:pt x="6786" y="35560"/>
                    <a:pt x="10546" y="654"/>
                    <a:pt x="10546" y="164"/>
                  </a:cubicBezTo>
                  <a:cubicBezTo>
                    <a:pt x="10546" y="164"/>
                    <a:pt x="10546" y="0"/>
                    <a:pt x="10383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4"/>
            <p:cNvSpPr/>
            <p:nvPr/>
          </p:nvSpPr>
          <p:spPr>
            <a:xfrm>
              <a:off x="9476919" y="1275805"/>
              <a:ext cx="179718" cy="225815"/>
            </a:xfrm>
            <a:custGeom>
              <a:avLst/>
              <a:gdLst/>
              <a:ahLst/>
              <a:cxnLst/>
              <a:rect l="l" t="t" r="r" b="b"/>
              <a:pathLst>
                <a:path w="4620" h="5805" extrusionOk="0">
                  <a:moveTo>
                    <a:pt x="4251" y="0"/>
                  </a:moveTo>
                  <a:cubicBezTo>
                    <a:pt x="4088" y="0"/>
                    <a:pt x="4088" y="0"/>
                    <a:pt x="4088" y="164"/>
                  </a:cubicBezTo>
                  <a:lnTo>
                    <a:pt x="0" y="5477"/>
                  </a:lnTo>
                  <a:cubicBezTo>
                    <a:pt x="0" y="5477"/>
                    <a:pt x="0" y="5641"/>
                    <a:pt x="164" y="5804"/>
                  </a:cubicBezTo>
                  <a:lnTo>
                    <a:pt x="532" y="5804"/>
                  </a:lnTo>
                  <a:lnTo>
                    <a:pt x="4415" y="368"/>
                  </a:lnTo>
                  <a:cubicBezTo>
                    <a:pt x="4619" y="368"/>
                    <a:pt x="4415" y="164"/>
                    <a:pt x="4415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4"/>
            <p:cNvSpPr/>
            <p:nvPr/>
          </p:nvSpPr>
          <p:spPr>
            <a:xfrm>
              <a:off x="8106294" y="2865830"/>
              <a:ext cx="1510565" cy="1636134"/>
            </a:xfrm>
            <a:custGeom>
              <a:avLst/>
              <a:gdLst/>
              <a:ahLst/>
              <a:cxnLst/>
              <a:rect l="l" t="t" r="r" b="b"/>
              <a:pathLst>
                <a:path w="38832" h="42060" extrusionOk="0">
                  <a:moveTo>
                    <a:pt x="1" y="0"/>
                  </a:moveTo>
                  <a:lnTo>
                    <a:pt x="5437" y="42059"/>
                  </a:lnTo>
                  <a:lnTo>
                    <a:pt x="34744" y="42059"/>
                  </a:lnTo>
                  <a:lnTo>
                    <a:pt x="38831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4"/>
            <p:cNvSpPr/>
            <p:nvPr/>
          </p:nvSpPr>
          <p:spPr>
            <a:xfrm>
              <a:off x="8522881" y="3144086"/>
              <a:ext cx="39" cy="483371"/>
            </a:xfrm>
            <a:custGeom>
              <a:avLst/>
              <a:gdLst/>
              <a:ahLst/>
              <a:cxnLst/>
              <a:rect l="l" t="t" r="r" b="b"/>
              <a:pathLst>
                <a:path w="1" h="12426" extrusionOk="0">
                  <a:moveTo>
                    <a:pt x="1" y="0"/>
                  </a:moveTo>
                  <a:lnTo>
                    <a:pt x="1" y="124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4"/>
            <p:cNvSpPr/>
            <p:nvPr/>
          </p:nvSpPr>
          <p:spPr>
            <a:xfrm>
              <a:off x="8483163" y="3104329"/>
              <a:ext cx="79512" cy="562883"/>
            </a:xfrm>
            <a:custGeom>
              <a:avLst/>
              <a:gdLst/>
              <a:ahLst/>
              <a:cxnLst/>
              <a:rect l="l" t="t" r="r" b="b"/>
              <a:pathLst>
                <a:path w="2044" h="14470" extrusionOk="0">
                  <a:moveTo>
                    <a:pt x="1022" y="0"/>
                  </a:moveTo>
                  <a:cubicBezTo>
                    <a:pt x="327" y="0"/>
                    <a:pt x="0" y="368"/>
                    <a:pt x="0" y="1022"/>
                  </a:cubicBezTo>
                  <a:lnTo>
                    <a:pt x="0" y="13448"/>
                  </a:lnTo>
                  <a:cubicBezTo>
                    <a:pt x="0" y="13979"/>
                    <a:pt x="327" y="14470"/>
                    <a:pt x="1022" y="14470"/>
                  </a:cubicBezTo>
                  <a:cubicBezTo>
                    <a:pt x="1553" y="14470"/>
                    <a:pt x="2044" y="13979"/>
                    <a:pt x="2044" y="13448"/>
                  </a:cubicBezTo>
                  <a:lnTo>
                    <a:pt x="2044" y="1022"/>
                  </a:lnTo>
                  <a:cubicBezTo>
                    <a:pt x="2044" y="368"/>
                    <a:pt x="1553" y="0"/>
                    <a:pt x="10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4"/>
            <p:cNvSpPr/>
            <p:nvPr/>
          </p:nvSpPr>
          <p:spPr>
            <a:xfrm>
              <a:off x="9139845" y="3031196"/>
              <a:ext cx="79512" cy="564478"/>
            </a:xfrm>
            <a:custGeom>
              <a:avLst/>
              <a:gdLst/>
              <a:ahLst/>
              <a:cxnLst/>
              <a:rect l="l" t="t" r="r" b="b"/>
              <a:pathLst>
                <a:path w="2044" h="14511" extrusionOk="0">
                  <a:moveTo>
                    <a:pt x="1022" y="0"/>
                  </a:moveTo>
                  <a:cubicBezTo>
                    <a:pt x="491" y="0"/>
                    <a:pt x="0" y="368"/>
                    <a:pt x="0" y="1022"/>
                  </a:cubicBezTo>
                  <a:lnTo>
                    <a:pt x="0" y="13488"/>
                  </a:lnTo>
                  <a:cubicBezTo>
                    <a:pt x="0" y="13979"/>
                    <a:pt x="491" y="14510"/>
                    <a:pt x="1022" y="14510"/>
                  </a:cubicBezTo>
                  <a:cubicBezTo>
                    <a:pt x="1512" y="14510"/>
                    <a:pt x="2044" y="13979"/>
                    <a:pt x="2044" y="13488"/>
                  </a:cubicBezTo>
                  <a:lnTo>
                    <a:pt x="2044" y="1022"/>
                  </a:lnTo>
                  <a:cubicBezTo>
                    <a:pt x="2044" y="368"/>
                    <a:pt x="1512" y="0"/>
                    <a:pt x="10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4"/>
            <p:cNvSpPr/>
            <p:nvPr/>
          </p:nvSpPr>
          <p:spPr>
            <a:xfrm>
              <a:off x="8993540" y="3323729"/>
              <a:ext cx="79551" cy="562922"/>
            </a:xfrm>
            <a:custGeom>
              <a:avLst/>
              <a:gdLst/>
              <a:ahLst/>
              <a:cxnLst/>
              <a:rect l="l" t="t" r="r" b="b"/>
              <a:pathLst>
                <a:path w="2045" h="14471" extrusionOk="0">
                  <a:moveTo>
                    <a:pt x="1022" y="1"/>
                  </a:moveTo>
                  <a:cubicBezTo>
                    <a:pt x="491" y="1"/>
                    <a:pt x="1" y="328"/>
                    <a:pt x="1" y="1023"/>
                  </a:cubicBezTo>
                  <a:lnTo>
                    <a:pt x="1" y="13448"/>
                  </a:lnTo>
                  <a:cubicBezTo>
                    <a:pt x="1" y="14143"/>
                    <a:pt x="491" y="14470"/>
                    <a:pt x="1022" y="14470"/>
                  </a:cubicBezTo>
                  <a:cubicBezTo>
                    <a:pt x="1513" y="14470"/>
                    <a:pt x="2044" y="14143"/>
                    <a:pt x="2044" y="13448"/>
                  </a:cubicBezTo>
                  <a:lnTo>
                    <a:pt x="2044" y="1023"/>
                  </a:lnTo>
                  <a:cubicBezTo>
                    <a:pt x="2044" y="328"/>
                    <a:pt x="1513" y="1"/>
                    <a:pt x="102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9165286" y="3733975"/>
              <a:ext cx="79512" cy="569263"/>
            </a:xfrm>
            <a:custGeom>
              <a:avLst/>
              <a:gdLst/>
              <a:ahLst/>
              <a:cxnLst/>
              <a:rect l="l" t="t" r="r" b="b"/>
              <a:pathLst>
                <a:path w="2044" h="14634" extrusionOk="0">
                  <a:moveTo>
                    <a:pt x="1022" y="0"/>
                  </a:moveTo>
                  <a:cubicBezTo>
                    <a:pt x="368" y="0"/>
                    <a:pt x="0" y="532"/>
                    <a:pt x="0" y="1022"/>
                  </a:cubicBezTo>
                  <a:lnTo>
                    <a:pt x="0" y="13611"/>
                  </a:lnTo>
                  <a:cubicBezTo>
                    <a:pt x="0" y="14143"/>
                    <a:pt x="368" y="14633"/>
                    <a:pt x="1022" y="14633"/>
                  </a:cubicBezTo>
                  <a:cubicBezTo>
                    <a:pt x="1553" y="14633"/>
                    <a:pt x="2044" y="14143"/>
                    <a:pt x="2044" y="13611"/>
                  </a:cubicBezTo>
                  <a:lnTo>
                    <a:pt x="2044" y="1022"/>
                  </a:lnTo>
                  <a:cubicBezTo>
                    <a:pt x="2044" y="532"/>
                    <a:pt x="1553" y="0"/>
                    <a:pt x="10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3" name="Google Shape;133;p4"/>
          <p:cNvSpPr/>
          <p:nvPr/>
        </p:nvSpPr>
        <p:spPr>
          <a:xfrm>
            <a:off x="806725" y="4675051"/>
            <a:ext cx="1832405" cy="244805"/>
          </a:xfrm>
          <a:custGeom>
            <a:avLst/>
            <a:gdLst/>
            <a:ahLst/>
            <a:cxnLst/>
            <a:rect l="l" t="t" r="r" b="b"/>
            <a:pathLst>
              <a:path w="55866" h="7463" extrusionOk="0">
                <a:moveTo>
                  <a:pt x="16082" y="0"/>
                </a:moveTo>
                <a:cubicBezTo>
                  <a:pt x="15991" y="0"/>
                  <a:pt x="15916" y="25"/>
                  <a:pt x="15866" y="75"/>
                </a:cubicBezTo>
                <a:lnTo>
                  <a:pt x="8247" y="6542"/>
                </a:lnTo>
                <a:lnTo>
                  <a:pt x="728" y="75"/>
                </a:lnTo>
                <a:cubicBezTo>
                  <a:pt x="634" y="34"/>
                  <a:pt x="528" y="10"/>
                  <a:pt x="428" y="10"/>
                </a:cubicBezTo>
                <a:cubicBezTo>
                  <a:pt x="287" y="10"/>
                  <a:pt x="160" y="58"/>
                  <a:pt x="101" y="176"/>
                </a:cubicBezTo>
                <a:cubicBezTo>
                  <a:pt x="1" y="276"/>
                  <a:pt x="1" y="602"/>
                  <a:pt x="101" y="702"/>
                </a:cubicBezTo>
                <a:lnTo>
                  <a:pt x="8021" y="7369"/>
                </a:lnTo>
                <a:cubicBezTo>
                  <a:pt x="8084" y="7431"/>
                  <a:pt x="8165" y="7463"/>
                  <a:pt x="8256" y="7463"/>
                </a:cubicBezTo>
                <a:cubicBezTo>
                  <a:pt x="8347" y="7463"/>
                  <a:pt x="8447" y="7431"/>
                  <a:pt x="8547" y="7369"/>
                </a:cubicBezTo>
                <a:lnTo>
                  <a:pt x="16066" y="1003"/>
                </a:lnTo>
                <a:lnTo>
                  <a:pt x="23685" y="7369"/>
                </a:lnTo>
                <a:cubicBezTo>
                  <a:pt x="23748" y="7431"/>
                  <a:pt x="23854" y="7463"/>
                  <a:pt x="23958" y="7463"/>
                </a:cubicBezTo>
                <a:cubicBezTo>
                  <a:pt x="24061" y="7463"/>
                  <a:pt x="24161" y="7431"/>
                  <a:pt x="24212" y="7369"/>
                </a:cubicBezTo>
                <a:lnTo>
                  <a:pt x="31831" y="1003"/>
                </a:lnTo>
                <a:lnTo>
                  <a:pt x="39349" y="7369"/>
                </a:lnTo>
                <a:cubicBezTo>
                  <a:pt x="39462" y="7431"/>
                  <a:pt x="39569" y="7463"/>
                  <a:pt x="39672" y="7463"/>
                </a:cubicBezTo>
                <a:cubicBezTo>
                  <a:pt x="39776" y="7463"/>
                  <a:pt x="39876" y="7431"/>
                  <a:pt x="39976" y="7369"/>
                </a:cubicBezTo>
                <a:lnTo>
                  <a:pt x="47495" y="1003"/>
                </a:lnTo>
                <a:lnTo>
                  <a:pt x="55139" y="7369"/>
                </a:lnTo>
                <a:cubicBezTo>
                  <a:pt x="55225" y="7422"/>
                  <a:pt x="55310" y="7453"/>
                  <a:pt x="55388" y="7453"/>
                </a:cubicBezTo>
                <a:cubicBezTo>
                  <a:pt x="55493" y="7453"/>
                  <a:pt x="55583" y="7398"/>
                  <a:pt x="55640" y="7268"/>
                </a:cubicBezTo>
                <a:cubicBezTo>
                  <a:pt x="55866" y="7168"/>
                  <a:pt x="55866" y="6867"/>
                  <a:pt x="55640" y="6742"/>
                </a:cubicBezTo>
                <a:lnTo>
                  <a:pt x="47821" y="75"/>
                </a:lnTo>
                <a:cubicBezTo>
                  <a:pt x="47720" y="25"/>
                  <a:pt x="47614" y="0"/>
                  <a:pt x="47520" y="0"/>
                </a:cubicBezTo>
                <a:cubicBezTo>
                  <a:pt x="47426" y="0"/>
                  <a:pt x="47345" y="25"/>
                  <a:pt x="47294" y="75"/>
                </a:cubicBezTo>
                <a:lnTo>
                  <a:pt x="39675" y="6542"/>
                </a:lnTo>
                <a:lnTo>
                  <a:pt x="32056" y="75"/>
                </a:lnTo>
                <a:cubicBezTo>
                  <a:pt x="32006" y="25"/>
                  <a:pt x="31925" y="0"/>
                  <a:pt x="31831" y="0"/>
                </a:cubicBezTo>
                <a:cubicBezTo>
                  <a:pt x="31737" y="0"/>
                  <a:pt x="31630" y="25"/>
                  <a:pt x="31530" y="75"/>
                </a:cubicBezTo>
                <a:lnTo>
                  <a:pt x="24011" y="6542"/>
                </a:lnTo>
                <a:lnTo>
                  <a:pt x="16392" y="75"/>
                </a:lnTo>
                <a:cubicBezTo>
                  <a:pt x="16279" y="25"/>
                  <a:pt x="16173" y="0"/>
                  <a:pt x="1608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4" name="Google Shape;134;p4"/>
          <p:cNvCxnSpPr/>
          <p:nvPr/>
        </p:nvCxnSpPr>
        <p:spPr>
          <a:xfrm rot="10800000">
            <a:off x="7381950" y="4895850"/>
            <a:ext cx="1133400" cy="0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oogle Shape;196;p9"/>
          <p:cNvGrpSpPr/>
          <p:nvPr/>
        </p:nvGrpSpPr>
        <p:grpSpPr>
          <a:xfrm>
            <a:off x="-9513" y="-6"/>
            <a:ext cx="9177947" cy="5143519"/>
            <a:chOff x="-9513" y="-6"/>
            <a:chExt cx="9177947" cy="5143519"/>
          </a:xfrm>
        </p:grpSpPr>
        <p:sp>
          <p:nvSpPr>
            <p:cNvPr id="197" name="Google Shape;197;p9"/>
            <p:cNvSpPr/>
            <p:nvPr/>
          </p:nvSpPr>
          <p:spPr>
            <a:xfrm>
              <a:off x="319050" y="283350"/>
              <a:ext cx="8505900" cy="4576800"/>
            </a:xfrm>
            <a:prstGeom prst="roundRect">
              <a:avLst>
                <a:gd name="adj" fmla="val 3396"/>
              </a:avLst>
            </a:prstGeom>
            <a:solidFill>
              <a:schemeClr val="accent4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>
              <a:off x="7132742" y="2"/>
              <a:ext cx="1612254" cy="1208486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>
              <a:off x="6426313" y="-6"/>
              <a:ext cx="1250789" cy="937634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9"/>
            <p:cNvSpPr/>
            <p:nvPr/>
          </p:nvSpPr>
          <p:spPr>
            <a:xfrm>
              <a:off x="743298" y="3878776"/>
              <a:ext cx="1664900" cy="1264737"/>
            </a:xfrm>
            <a:custGeom>
              <a:avLst/>
              <a:gdLst/>
              <a:ahLst/>
              <a:cxnLst/>
              <a:rect l="l" t="t" r="r" b="b"/>
              <a:pathLst>
                <a:path w="24157" h="19743" extrusionOk="0">
                  <a:moveTo>
                    <a:pt x="1676" y="0"/>
                  </a:moveTo>
                  <a:cubicBezTo>
                    <a:pt x="1185" y="0"/>
                    <a:pt x="818" y="164"/>
                    <a:pt x="491" y="532"/>
                  </a:cubicBezTo>
                  <a:cubicBezTo>
                    <a:pt x="0" y="1022"/>
                    <a:pt x="0" y="2044"/>
                    <a:pt x="654" y="2575"/>
                  </a:cubicBezTo>
                  <a:lnTo>
                    <a:pt x="19742" y="19743"/>
                  </a:lnTo>
                  <a:lnTo>
                    <a:pt x="24157" y="19743"/>
                  </a:lnTo>
                  <a:lnTo>
                    <a:pt x="2534" y="327"/>
                  </a:lnTo>
                  <a:cubicBezTo>
                    <a:pt x="2371" y="0"/>
                    <a:pt x="2044" y="0"/>
                    <a:pt x="1676" y="0"/>
                  </a:cubicBez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9"/>
            <p:cNvSpPr/>
            <p:nvPr/>
          </p:nvSpPr>
          <p:spPr>
            <a:xfrm rot="10800000">
              <a:off x="-9513" y="3652041"/>
              <a:ext cx="1143784" cy="1085055"/>
            </a:xfrm>
            <a:custGeom>
              <a:avLst/>
              <a:gdLst/>
              <a:ahLst/>
              <a:cxnLst/>
              <a:rect l="l" t="t" r="r" b="b"/>
              <a:pathLst>
                <a:path w="15860" h="16187" extrusionOk="0">
                  <a:moveTo>
                    <a:pt x="1717" y="0"/>
                  </a:moveTo>
                  <a:cubicBezTo>
                    <a:pt x="1186" y="0"/>
                    <a:pt x="859" y="204"/>
                    <a:pt x="532" y="531"/>
                  </a:cubicBezTo>
                  <a:cubicBezTo>
                    <a:pt x="1" y="1022"/>
                    <a:pt x="1" y="2044"/>
                    <a:pt x="696" y="2575"/>
                  </a:cubicBezTo>
                  <a:lnTo>
                    <a:pt x="15860" y="16186"/>
                  </a:lnTo>
                  <a:lnTo>
                    <a:pt x="15860" y="12467"/>
                  </a:lnTo>
                  <a:lnTo>
                    <a:pt x="15860" y="12262"/>
                  </a:lnTo>
                  <a:lnTo>
                    <a:pt x="2576" y="368"/>
                  </a:lnTo>
                  <a:cubicBezTo>
                    <a:pt x="2371" y="204"/>
                    <a:pt x="2044" y="0"/>
                    <a:pt x="1717" y="0"/>
                  </a:cubicBez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9"/>
            <p:cNvSpPr/>
            <p:nvPr/>
          </p:nvSpPr>
          <p:spPr>
            <a:xfrm rot="10800000">
              <a:off x="-9513" y="2774418"/>
              <a:ext cx="1143784" cy="1085055"/>
            </a:xfrm>
            <a:custGeom>
              <a:avLst/>
              <a:gdLst/>
              <a:ahLst/>
              <a:cxnLst/>
              <a:rect l="l" t="t" r="r" b="b"/>
              <a:pathLst>
                <a:path w="15860" h="16187" extrusionOk="0">
                  <a:moveTo>
                    <a:pt x="1717" y="0"/>
                  </a:moveTo>
                  <a:cubicBezTo>
                    <a:pt x="1186" y="0"/>
                    <a:pt x="859" y="204"/>
                    <a:pt x="532" y="531"/>
                  </a:cubicBezTo>
                  <a:cubicBezTo>
                    <a:pt x="1" y="1022"/>
                    <a:pt x="1" y="2044"/>
                    <a:pt x="696" y="2575"/>
                  </a:cubicBezTo>
                  <a:lnTo>
                    <a:pt x="15860" y="16186"/>
                  </a:lnTo>
                  <a:lnTo>
                    <a:pt x="15860" y="12467"/>
                  </a:lnTo>
                  <a:lnTo>
                    <a:pt x="15860" y="12262"/>
                  </a:lnTo>
                  <a:lnTo>
                    <a:pt x="2576" y="368"/>
                  </a:lnTo>
                  <a:cubicBezTo>
                    <a:pt x="2371" y="204"/>
                    <a:pt x="2044" y="0"/>
                    <a:pt x="1717" y="0"/>
                  </a:cubicBez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9"/>
            <p:cNvSpPr/>
            <p:nvPr/>
          </p:nvSpPr>
          <p:spPr>
            <a:xfrm>
              <a:off x="7972352" y="1381124"/>
              <a:ext cx="1196082" cy="1134709"/>
            </a:xfrm>
            <a:custGeom>
              <a:avLst/>
              <a:gdLst/>
              <a:ahLst/>
              <a:cxnLst/>
              <a:rect l="l" t="t" r="r" b="b"/>
              <a:pathLst>
                <a:path w="15860" h="16187" extrusionOk="0">
                  <a:moveTo>
                    <a:pt x="1717" y="0"/>
                  </a:moveTo>
                  <a:cubicBezTo>
                    <a:pt x="1186" y="0"/>
                    <a:pt x="859" y="204"/>
                    <a:pt x="532" y="531"/>
                  </a:cubicBezTo>
                  <a:cubicBezTo>
                    <a:pt x="1" y="1022"/>
                    <a:pt x="1" y="2044"/>
                    <a:pt x="696" y="2575"/>
                  </a:cubicBezTo>
                  <a:lnTo>
                    <a:pt x="15860" y="16186"/>
                  </a:lnTo>
                  <a:lnTo>
                    <a:pt x="15860" y="12467"/>
                  </a:lnTo>
                  <a:lnTo>
                    <a:pt x="15860" y="12262"/>
                  </a:lnTo>
                  <a:lnTo>
                    <a:pt x="2576" y="368"/>
                  </a:lnTo>
                  <a:cubicBezTo>
                    <a:pt x="2371" y="204"/>
                    <a:pt x="2044" y="0"/>
                    <a:pt x="1717" y="0"/>
                  </a:cubicBez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4" name="Google Shape;204;p9"/>
          <p:cNvSpPr txBox="1">
            <a:spLocks noGrp="1"/>
          </p:cNvSpPr>
          <p:nvPr>
            <p:ph type="ctrTitle"/>
          </p:nvPr>
        </p:nvSpPr>
        <p:spPr>
          <a:xfrm>
            <a:off x="4969070" y="1686150"/>
            <a:ext cx="3441000" cy="426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grpSp>
        <p:nvGrpSpPr>
          <p:cNvPr id="205" name="Google Shape;205;p9"/>
          <p:cNvGrpSpPr/>
          <p:nvPr/>
        </p:nvGrpSpPr>
        <p:grpSpPr>
          <a:xfrm>
            <a:off x="4281415" y="75177"/>
            <a:ext cx="581170" cy="125403"/>
            <a:chOff x="4685288" y="186288"/>
            <a:chExt cx="419375" cy="90485"/>
          </a:xfrm>
        </p:grpSpPr>
        <p:sp>
          <p:nvSpPr>
            <p:cNvPr id="206" name="Google Shape;206;p9"/>
            <p:cNvSpPr/>
            <p:nvPr/>
          </p:nvSpPr>
          <p:spPr>
            <a:xfrm>
              <a:off x="4687513" y="186288"/>
              <a:ext cx="414900" cy="822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7" name="Google Shape;207;p9"/>
            <p:cNvGrpSpPr/>
            <p:nvPr/>
          </p:nvGrpSpPr>
          <p:grpSpPr>
            <a:xfrm>
              <a:off x="4685288" y="186300"/>
              <a:ext cx="419375" cy="90473"/>
              <a:chOff x="4390000" y="182175"/>
              <a:chExt cx="419375" cy="90473"/>
            </a:xfrm>
          </p:grpSpPr>
          <p:sp>
            <p:nvSpPr>
              <p:cNvPr id="208" name="Google Shape;208;p9"/>
              <p:cNvSpPr/>
              <p:nvPr/>
            </p:nvSpPr>
            <p:spPr>
              <a:xfrm>
                <a:off x="4390000" y="182175"/>
                <a:ext cx="419375" cy="90473"/>
              </a:xfrm>
              <a:custGeom>
                <a:avLst/>
                <a:gdLst/>
                <a:ahLst/>
                <a:cxnLst/>
                <a:rect l="l" t="t" r="r" b="b"/>
                <a:pathLst>
                  <a:path w="8835" h="1906" extrusionOk="0">
                    <a:moveTo>
                      <a:pt x="7882" y="155"/>
                    </a:moveTo>
                    <a:cubicBezTo>
                      <a:pt x="8323" y="155"/>
                      <a:pt x="8680" y="512"/>
                      <a:pt x="8680" y="953"/>
                    </a:cubicBezTo>
                    <a:cubicBezTo>
                      <a:pt x="8680" y="1393"/>
                      <a:pt x="8323" y="1750"/>
                      <a:pt x="7882" y="1750"/>
                    </a:cubicBezTo>
                    <a:lnTo>
                      <a:pt x="953" y="1750"/>
                    </a:lnTo>
                    <a:cubicBezTo>
                      <a:pt x="512" y="1750"/>
                      <a:pt x="155" y="1393"/>
                      <a:pt x="155" y="953"/>
                    </a:cubicBezTo>
                    <a:cubicBezTo>
                      <a:pt x="155" y="512"/>
                      <a:pt x="512" y="155"/>
                      <a:pt x="953" y="155"/>
                    </a:cubicBezTo>
                    <a:close/>
                    <a:moveTo>
                      <a:pt x="953" y="0"/>
                    </a:moveTo>
                    <a:cubicBezTo>
                      <a:pt x="429" y="0"/>
                      <a:pt x="0" y="429"/>
                      <a:pt x="0" y="953"/>
                    </a:cubicBezTo>
                    <a:cubicBezTo>
                      <a:pt x="0" y="1476"/>
                      <a:pt x="429" y="1905"/>
                      <a:pt x="953" y="1905"/>
                    </a:cubicBezTo>
                    <a:lnTo>
                      <a:pt x="7882" y="1905"/>
                    </a:lnTo>
                    <a:cubicBezTo>
                      <a:pt x="8406" y="1905"/>
                      <a:pt x="8835" y="1476"/>
                      <a:pt x="8835" y="953"/>
                    </a:cubicBezTo>
                    <a:cubicBezTo>
                      <a:pt x="8835" y="429"/>
                      <a:pt x="8406" y="0"/>
                      <a:pt x="788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9"/>
              <p:cNvSpPr/>
              <p:nvPr/>
            </p:nvSpPr>
            <p:spPr>
              <a:xfrm>
                <a:off x="4464048" y="201352"/>
                <a:ext cx="52024" cy="52072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1097" extrusionOk="0">
                    <a:moveTo>
                      <a:pt x="548" y="144"/>
                    </a:moveTo>
                    <a:cubicBezTo>
                      <a:pt x="774" y="144"/>
                      <a:pt x="953" y="322"/>
                      <a:pt x="953" y="549"/>
                    </a:cubicBezTo>
                    <a:cubicBezTo>
                      <a:pt x="953" y="763"/>
                      <a:pt x="774" y="941"/>
                      <a:pt x="548" y="941"/>
                    </a:cubicBezTo>
                    <a:cubicBezTo>
                      <a:pt x="333" y="941"/>
                      <a:pt x="155" y="763"/>
                      <a:pt x="155" y="549"/>
                    </a:cubicBezTo>
                    <a:cubicBezTo>
                      <a:pt x="155" y="322"/>
                      <a:pt x="333" y="144"/>
                      <a:pt x="548" y="144"/>
                    </a:cubicBezTo>
                    <a:close/>
                    <a:moveTo>
                      <a:pt x="548" y="1"/>
                    </a:moveTo>
                    <a:cubicBezTo>
                      <a:pt x="250" y="1"/>
                      <a:pt x="0" y="251"/>
                      <a:pt x="0" y="549"/>
                    </a:cubicBezTo>
                    <a:cubicBezTo>
                      <a:pt x="0" y="846"/>
                      <a:pt x="250" y="1096"/>
                      <a:pt x="548" y="1096"/>
                    </a:cubicBezTo>
                    <a:cubicBezTo>
                      <a:pt x="845" y="1096"/>
                      <a:pt x="1095" y="846"/>
                      <a:pt x="1095" y="549"/>
                    </a:cubicBezTo>
                    <a:cubicBezTo>
                      <a:pt x="1095" y="251"/>
                      <a:pt x="845" y="1"/>
                      <a:pt x="54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10" name="Google Shape;210;p9"/>
          <p:cNvSpPr txBox="1">
            <a:spLocks noGrp="1"/>
          </p:cNvSpPr>
          <p:nvPr>
            <p:ph type="subTitle" idx="1"/>
          </p:nvPr>
        </p:nvSpPr>
        <p:spPr>
          <a:xfrm>
            <a:off x="4876800" y="2313025"/>
            <a:ext cx="3029100" cy="122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3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13"/>
          <p:cNvGrpSpPr/>
          <p:nvPr/>
        </p:nvGrpSpPr>
        <p:grpSpPr>
          <a:xfrm>
            <a:off x="-9513" y="-6"/>
            <a:ext cx="9177947" cy="5143519"/>
            <a:chOff x="-9513" y="-6"/>
            <a:chExt cx="9177947" cy="5143519"/>
          </a:xfrm>
        </p:grpSpPr>
        <p:sp>
          <p:nvSpPr>
            <p:cNvPr id="231" name="Google Shape;231;p13"/>
            <p:cNvSpPr/>
            <p:nvPr/>
          </p:nvSpPr>
          <p:spPr>
            <a:xfrm>
              <a:off x="319050" y="283350"/>
              <a:ext cx="8505900" cy="4576800"/>
            </a:xfrm>
            <a:prstGeom prst="roundRect">
              <a:avLst>
                <a:gd name="adj" fmla="val 3396"/>
              </a:avLst>
            </a:prstGeom>
            <a:solidFill>
              <a:schemeClr val="accent4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3"/>
            <p:cNvSpPr/>
            <p:nvPr/>
          </p:nvSpPr>
          <p:spPr>
            <a:xfrm flipH="1">
              <a:off x="109125" y="2"/>
              <a:ext cx="1612254" cy="1208486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3"/>
            <p:cNvSpPr/>
            <p:nvPr/>
          </p:nvSpPr>
          <p:spPr>
            <a:xfrm flipH="1">
              <a:off x="1100819" y="-6"/>
              <a:ext cx="1250789" cy="937634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3"/>
            <p:cNvSpPr/>
            <p:nvPr/>
          </p:nvSpPr>
          <p:spPr>
            <a:xfrm flipH="1">
              <a:off x="6750722" y="3878776"/>
              <a:ext cx="1664900" cy="1264737"/>
            </a:xfrm>
            <a:custGeom>
              <a:avLst/>
              <a:gdLst/>
              <a:ahLst/>
              <a:cxnLst/>
              <a:rect l="l" t="t" r="r" b="b"/>
              <a:pathLst>
                <a:path w="24157" h="19743" extrusionOk="0">
                  <a:moveTo>
                    <a:pt x="1676" y="0"/>
                  </a:moveTo>
                  <a:cubicBezTo>
                    <a:pt x="1185" y="0"/>
                    <a:pt x="818" y="164"/>
                    <a:pt x="491" y="532"/>
                  </a:cubicBezTo>
                  <a:cubicBezTo>
                    <a:pt x="0" y="1022"/>
                    <a:pt x="0" y="2044"/>
                    <a:pt x="654" y="2575"/>
                  </a:cubicBezTo>
                  <a:lnTo>
                    <a:pt x="19742" y="19743"/>
                  </a:lnTo>
                  <a:lnTo>
                    <a:pt x="24157" y="19743"/>
                  </a:lnTo>
                  <a:lnTo>
                    <a:pt x="2534" y="327"/>
                  </a:lnTo>
                  <a:cubicBezTo>
                    <a:pt x="2371" y="0"/>
                    <a:pt x="2044" y="0"/>
                    <a:pt x="1676" y="0"/>
                  </a:cubicBez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3"/>
            <p:cNvSpPr/>
            <p:nvPr/>
          </p:nvSpPr>
          <p:spPr>
            <a:xfrm rot="10800000" flipH="1">
              <a:off x="8024650" y="2432841"/>
              <a:ext cx="1143784" cy="1085055"/>
            </a:xfrm>
            <a:custGeom>
              <a:avLst/>
              <a:gdLst/>
              <a:ahLst/>
              <a:cxnLst/>
              <a:rect l="l" t="t" r="r" b="b"/>
              <a:pathLst>
                <a:path w="15860" h="16187" extrusionOk="0">
                  <a:moveTo>
                    <a:pt x="1717" y="0"/>
                  </a:moveTo>
                  <a:cubicBezTo>
                    <a:pt x="1186" y="0"/>
                    <a:pt x="859" y="204"/>
                    <a:pt x="532" y="531"/>
                  </a:cubicBezTo>
                  <a:cubicBezTo>
                    <a:pt x="1" y="1022"/>
                    <a:pt x="1" y="2044"/>
                    <a:pt x="696" y="2575"/>
                  </a:cubicBezTo>
                  <a:lnTo>
                    <a:pt x="15860" y="16186"/>
                  </a:lnTo>
                  <a:lnTo>
                    <a:pt x="15860" y="12467"/>
                  </a:lnTo>
                  <a:lnTo>
                    <a:pt x="15860" y="12262"/>
                  </a:lnTo>
                  <a:lnTo>
                    <a:pt x="2576" y="368"/>
                  </a:lnTo>
                  <a:cubicBezTo>
                    <a:pt x="2371" y="204"/>
                    <a:pt x="2044" y="0"/>
                    <a:pt x="1717" y="0"/>
                  </a:cubicBez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3"/>
            <p:cNvSpPr/>
            <p:nvPr/>
          </p:nvSpPr>
          <p:spPr>
            <a:xfrm rot="10800000" flipH="1">
              <a:off x="8024650" y="259818"/>
              <a:ext cx="1143784" cy="1085055"/>
            </a:xfrm>
            <a:custGeom>
              <a:avLst/>
              <a:gdLst/>
              <a:ahLst/>
              <a:cxnLst/>
              <a:rect l="l" t="t" r="r" b="b"/>
              <a:pathLst>
                <a:path w="15860" h="16187" extrusionOk="0">
                  <a:moveTo>
                    <a:pt x="1717" y="0"/>
                  </a:moveTo>
                  <a:cubicBezTo>
                    <a:pt x="1186" y="0"/>
                    <a:pt x="859" y="204"/>
                    <a:pt x="532" y="531"/>
                  </a:cubicBezTo>
                  <a:cubicBezTo>
                    <a:pt x="1" y="1022"/>
                    <a:pt x="1" y="2044"/>
                    <a:pt x="696" y="2575"/>
                  </a:cubicBezTo>
                  <a:lnTo>
                    <a:pt x="15860" y="16186"/>
                  </a:lnTo>
                  <a:lnTo>
                    <a:pt x="15860" y="12467"/>
                  </a:lnTo>
                  <a:lnTo>
                    <a:pt x="15860" y="12262"/>
                  </a:lnTo>
                  <a:lnTo>
                    <a:pt x="2576" y="368"/>
                  </a:lnTo>
                  <a:cubicBezTo>
                    <a:pt x="2371" y="204"/>
                    <a:pt x="2044" y="0"/>
                    <a:pt x="1717" y="0"/>
                  </a:cubicBez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3"/>
            <p:cNvSpPr/>
            <p:nvPr/>
          </p:nvSpPr>
          <p:spPr>
            <a:xfrm flipH="1">
              <a:off x="-9513" y="2600324"/>
              <a:ext cx="1196082" cy="1134709"/>
            </a:xfrm>
            <a:custGeom>
              <a:avLst/>
              <a:gdLst/>
              <a:ahLst/>
              <a:cxnLst/>
              <a:rect l="l" t="t" r="r" b="b"/>
              <a:pathLst>
                <a:path w="15860" h="16187" extrusionOk="0">
                  <a:moveTo>
                    <a:pt x="1717" y="0"/>
                  </a:moveTo>
                  <a:cubicBezTo>
                    <a:pt x="1186" y="0"/>
                    <a:pt x="859" y="204"/>
                    <a:pt x="532" y="531"/>
                  </a:cubicBezTo>
                  <a:cubicBezTo>
                    <a:pt x="1" y="1022"/>
                    <a:pt x="1" y="2044"/>
                    <a:pt x="696" y="2575"/>
                  </a:cubicBezTo>
                  <a:lnTo>
                    <a:pt x="15860" y="16186"/>
                  </a:lnTo>
                  <a:lnTo>
                    <a:pt x="15860" y="12467"/>
                  </a:lnTo>
                  <a:lnTo>
                    <a:pt x="15860" y="12262"/>
                  </a:lnTo>
                  <a:lnTo>
                    <a:pt x="2576" y="368"/>
                  </a:lnTo>
                  <a:cubicBezTo>
                    <a:pt x="2371" y="204"/>
                    <a:pt x="2044" y="0"/>
                    <a:pt x="1717" y="0"/>
                  </a:cubicBezTo>
                  <a:close/>
                </a:path>
              </a:pathLst>
            </a:custGeom>
            <a:solidFill>
              <a:schemeClr val="lt2">
                <a:alpha val="502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8" name="Google Shape;238;p13"/>
          <p:cNvGrpSpPr/>
          <p:nvPr/>
        </p:nvGrpSpPr>
        <p:grpSpPr>
          <a:xfrm>
            <a:off x="4281415" y="75177"/>
            <a:ext cx="581170" cy="125403"/>
            <a:chOff x="4685288" y="186288"/>
            <a:chExt cx="419375" cy="90485"/>
          </a:xfrm>
        </p:grpSpPr>
        <p:sp>
          <p:nvSpPr>
            <p:cNvPr id="239" name="Google Shape;239;p13"/>
            <p:cNvSpPr/>
            <p:nvPr/>
          </p:nvSpPr>
          <p:spPr>
            <a:xfrm>
              <a:off x="4687513" y="186288"/>
              <a:ext cx="414900" cy="822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0" name="Google Shape;240;p13"/>
            <p:cNvGrpSpPr/>
            <p:nvPr/>
          </p:nvGrpSpPr>
          <p:grpSpPr>
            <a:xfrm>
              <a:off x="4685288" y="186300"/>
              <a:ext cx="419375" cy="90473"/>
              <a:chOff x="4390000" y="182175"/>
              <a:chExt cx="419375" cy="90473"/>
            </a:xfrm>
          </p:grpSpPr>
          <p:sp>
            <p:nvSpPr>
              <p:cNvPr id="241" name="Google Shape;241;p13"/>
              <p:cNvSpPr/>
              <p:nvPr/>
            </p:nvSpPr>
            <p:spPr>
              <a:xfrm>
                <a:off x="4390000" y="182175"/>
                <a:ext cx="419375" cy="90473"/>
              </a:xfrm>
              <a:custGeom>
                <a:avLst/>
                <a:gdLst/>
                <a:ahLst/>
                <a:cxnLst/>
                <a:rect l="l" t="t" r="r" b="b"/>
                <a:pathLst>
                  <a:path w="8835" h="1906" extrusionOk="0">
                    <a:moveTo>
                      <a:pt x="7882" y="155"/>
                    </a:moveTo>
                    <a:cubicBezTo>
                      <a:pt x="8323" y="155"/>
                      <a:pt x="8680" y="512"/>
                      <a:pt x="8680" y="953"/>
                    </a:cubicBezTo>
                    <a:cubicBezTo>
                      <a:pt x="8680" y="1393"/>
                      <a:pt x="8323" y="1750"/>
                      <a:pt x="7882" y="1750"/>
                    </a:cubicBezTo>
                    <a:lnTo>
                      <a:pt x="953" y="1750"/>
                    </a:lnTo>
                    <a:cubicBezTo>
                      <a:pt x="512" y="1750"/>
                      <a:pt x="155" y="1393"/>
                      <a:pt x="155" y="953"/>
                    </a:cubicBezTo>
                    <a:cubicBezTo>
                      <a:pt x="155" y="512"/>
                      <a:pt x="512" y="155"/>
                      <a:pt x="953" y="155"/>
                    </a:cubicBezTo>
                    <a:close/>
                    <a:moveTo>
                      <a:pt x="953" y="0"/>
                    </a:moveTo>
                    <a:cubicBezTo>
                      <a:pt x="429" y="0"/>
                      <a:pt x="0" y="429"/>
                      <a:pt x="0" y="953"/>
                    </a:cubicBezTo>
                    <a:cubicBezTo>
                      <a:pt x="0" y="1476"/>
                      <a:pt x="429" y="1905"/>
                      <a:pt x="953" y="1905"/>
                    </a:cubicBezTo>
                    <a:lnTo>
                      <a:pt x="7882" y="1905"/>
                    </a:lnTo>
                    <a:cubicBezTo>
                      <a:pt x="8406" y="1905"/>
                      <a:pt x="8835" y="1476"/>
                      <a:pt x="8835" y="953"/>
                    </a:cubicBezTo>
                    <a:cubicBezTo>
                      <a:pt x="8835" y="429"/>
                      <a:pt x="8406" y="0"/>
                      <a:pt x="788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3"/>
              <p:cNvSpPr/>
              <p:nvPr/>
            </p:nvSpPr>
            <p:spPr>
              <a:xfrm>
                <a:off x="4464048" y="201352"/>
                <a:ext cx="52024" cy="52072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1097" extrusionOk="0">
                    <a:moveTo>
                      <a:pt x="548" y="144"/>
                    </a:moveTo>
                    <a:cubicBezTo>
                      <a:pt x="774" y="144"/>
                      <a:pt x="953" y="322"/>
                      <a:pt x="953" y="549"/>
                    </a:cubicBezTo>
                    <a:cubicBezTo>
                      <a:pt x="953" y="763"/>
                      <a:pt x="774" y="941"/>
                      <a:pt x="548" y="941"/>
                    </a:cubicBezTo>
                    <a:cubicBezTo>
                      <a:pt x="333" y="941"/>
                      <a:pt x="155" y="763"/>
                      <a:pt x="155" y="549"/>
                    </a:cubicBezTo>
                    <a:cubicBezTo>
                      <a:pt x="155" y="322"/>
                      <a:pt x="333" y="144"/>
                      <a:pt x="548" y="144"/>
                    </a:cubicBezTo>
                    <a:close/>
                    <a:moveTo>
                      <a:pt x="548" y="1"/>
                    </a:moveTo>
                    <a:cubicBezTo>
                      <a:pt x="250" y="1"/>
                      <a:pt x="0" y="251"/>
                      <a:pt x="0" y="549"/>
                    </a:cubicBezTo>
                    <a:cubicBezTo>
                      <a:pt x="0" y="846"/>
                      <a:pt x="250" y="1096"/>
                      <a:pt x="548" y="1096"/>
                    </a:cubicBezTo>
                    <a:cubicBezTo>
                      <a:pt x="845" y="1096"/>
                      <a:pt x="1095" y="846"/>
                      <a:pt x="1095" y="549"/>
                    </a:cubicBezTo>
                    <a:cubicBezTo>
                      <a:pt x="1095" y="251"/>
                      <a:pt x="845" y="1"/>
                      <a:pt x="54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43" name="Google Shape;243;p13"/>
          <p:cNvSpPr txBox="1">
            <a:spLocks noGrp="1"/>
          </p:cNvSpPr>
          <p:nvPr>
            <p:ph type="subTitle" idx="1"/>
          </p:nvPr>
        </p:nvSpPr>
        <p:spPr>
          <a:xfrm>
            <a:off x="1454213" y="2117745"/>
            <a:ext cx="2367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244" name="Google Shape;244;p13"/>
          <p:cNvSpPr txBox="1">
            <a:spLocks noGrp="1"/>
          </p:cNvSpPr>
          <p:nvPr>
            <p:ph type="subTitle" idx="2"/>
          </p:nvPr>
        </p:nvSpPr>
        <p:spPr>
          <a:xfrm>
            <a:off x="5322225" y="2127834"/>
            <a:ext cx="2367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245" name="Google Shape;245;p13"/>
          <p:cNvSpPr txBox="1">
            <a:spLocks noGrp="1"/>
          </p:cNvSpPr>
          <p:nvPr>
            <p:ph type="title" hasCustomPrompt="1"/>
          </p:nvPr>
        </p:nvSpPr>
        <p:spPr>
          <a:xfrm>
            <a:off x="2270363" y="1392503"/>
            <a:ext cx="735300" cy="38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46" name="Google Shape;246;p13"/>
          <p:cNvSpPr txBox="1">
            <a:spLocks noGrp="1"/>
          </p:cNvSpPr>
          <p:nvPr>
            <p:ph type="title" idx="3" hasCustomPrompt="1"/>
          </p:nvPr>
        </p:nvSpPr>
        <p:spPr>
          <a:xfrm>
            <a:off x="6130262" y="1393328"/>
            <a:ext cx="735300" cy="38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47" name="Google Shape;247;p13"/>
          <p:cNvSpPr txBox="1">
            <a:spLocks noGrp="1"/>
          </p:cNvSpPr>
          <p:nvPr>
            <p:ph type="subTitle" idx="4"/>
          </p:nvPr>
        </p:nvSpPr>
        <p:spPr>
          <a:xfrm>
            <a:off x="1009425" y="1809973"/>
            <a:ext cx="32571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9pPr>
          </a:lstStyle>
          <a:p>
            <a:endParaRPr/>
          </a:p>
        </p:txBody>
      </p:sp>
      <p:sp>
        <p:nvSpPr>
          <p:cNvPr id="248" name="Google Shape;248;p13"/>
          <p:cNvSpPr txBox="1">
            <a:spLocks noGrp="1"/>
          </p:cNvSpPr>
          <p:nvPr>
            <p:ph type="subTitle" idx="5"/>
          </p:nvPr>
        </p:nvSpPr>
        <p:spPr>
          <a:xfrm>
            <a:off x="4877475" y="1820073"/>
            <a:ext cx="32571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9pPr>
          </a:lstStyle>
          <a:p>
            <a:endParaRPr/>
          </a:p>
        </p:txBody>
      </p:sp>
      <p:sp>
        <p:nvSpPr>
          <p:cNvPr id="249" name="Google Shape;249;p13"/>
          <p:cNvSpPr txBox="1">
            <a:spLocks noGrp="1"/>
          </p:cNvSpPr>
          <p:nvPr>
            <p:ph type="title" idx="6"/>
          </p:nvPr>
        </p:nvSpPr>
        <p:spPr>
          <a:xfrm>
            <a:off x="722375" y="530750"/>
            <a:ext cx="7699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13"/>
          <p:cNvSpPr txBox="1">
            <a:spLocks noGrp="1"/>
          </p:cNvSpPr>
          <p:nvPr>
            <p:ph type="subTitle" idx="7"/>
          </p:nvPr>
        </p:nvSpPr>
        <p:spPr>
          <a:xfrm>
            <a:off x="1454213" y="3738095"/>
            <a:ext cx="2367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251" name="Google Shape;251;p13"/>
          <p:cNvSpPr txBox="1">
            <a:spLocks noGrp="1"/>
          </p:cNvSpPr>
          <p:nvPr>
            <p:ph type="subTitle" idx="8"/>
          </p:nvPr>
        </p:nvSpPr>
        <p:spPr>
          <a:xfrm>
            <a:off x="5322225" y="3748184"/>
            <a:ext cx="2367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252" name="Google Shape;252;p13"/>
          <p:cNvSpPr txBox="1">
            <a:spLocks noGrp="1"/>
          </p:cNvSpPr>
          <p:nvPr>
            <p:ph type="title" idx="9" hasCustomPrompt="1"/>
          </p:nvPr>
        </p:nvSpPr>
        <p:spPr>
          <a:xfrm>
            <a:off x="2270363" y="3012853"/>
            <a:ext cx="735300" cy="38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53" name="Google Shape;253;p13"/>
          <p:cNvSpPr txBox="1">
            <a:spLocks noGrp="1"/>
          </p:cNvSpPr>
          <p:nvPr>
            <p:ph type="title" idx="13" hasCustomPrompt="1"/>
          </p:nvPr>
        </p:nvSpPr>
        <p:spPr>
          <a:xfrm>
            <a:off x="6130262" y="3013678"/>
            <a:ext cx="735300" cy="38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54" name="Google Shape;254;p13"/>
          <p:cNvSpPr txBox="1">
            <a:spLocks noGrp="1"/>
          </p:cNvSpPr>
          <p:nvPr>
            <p:ph type="subTitle" idx="14"/>
          </p:nvPr>
        </p:nvSpPr>
        <p:spPr>
          <a:xfrm>
            <a:off x="1009425" y="3430323"/>
            <a:ext cx="32571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9pPr>
          </a:lstStyle>
          <a:p>
            <a:endParaRPr/>
          </a:p>
        </p:txBody>
      </p:sp>
      <p:sp>
        <p:nvSpPr>
          <p:cNvPr id="255" name="Google Shape;255;p13"/>
          <p:cNvSpPr txBox="1">
            <a:spLocks noGrp="1"/>
          </p:cNvSpPr>
          <p:nvPr>
            <p:ph type="subTitle" idx="15"/>
          </p:nvPr>
        </p:nvSpPr>
        <p:spPr>
          <a:xfrm>
            <a:off x="4877475" y="3440423"/>
            <a:ext cx="32571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9"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1"/>
          <p:cNvSpPr/>
          <p:nvPr/>
        </p:nvSpPr>
        <p:spPr>
          <a:xfrm rot="10800000" flipH="1">
            <a:off x="319050" y="283356"/>
            <a:ext cx="8505900" cy="4576800"/>
          </a:xfrm>
          <a:prstGeom prst="roundRect">
            <a:avLst>
              <a:gd name="adj" fmla="val 3396"/>
            </a:avLst>
          </a:prstGeom>
          <a:solidFill>
            <a:schemeClr val="accent4"/>
          </a:solidFill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21"/>
          <p:cNvSpPr/>
          <p:nvPr/>
        </p:nvSpPr>
        <p:spPr>
          <a:xfrm rot="10800000" flipH="1">
            <a:off x="7132742" y="3935018"/>
            <a:ext cx="1612254" cy="1208486"/>
          </a:xfrm>
          <a:custGeom>
            <a:avLst/>
            <a:gdLst/>
            <a:ahLst/>
            <a:cxnLst/>
            <a:rect l="l" t="t" r="r" b="b"/>
            <a:pathLst>
              <a:path w="22809" h="18394" extrusionOk="0">
                <a:moveTo>
                  <a:pt x="1" y="0"/>
                </a:moveTo>
                <a:lnTo>
                  <a:pt x="20070" y="18026"/>
                </a:lnTo>
                <a:cubicBezTo>
                  <a:pt x="20438" y="18393"/>
                  <a:pt x="20765" y="18393"/>
                  <a:pt x="21092" y="18393"/>
                </a:cubicBezTo>
                <a:cubicBezTo>
                  <a:pt x="21460" y="18393"/>
                  <a:pt x="21950" y="18189"/>
                  <a:pt x="22114" y="17862"/>
                </a:cubicBezTo>
                <a:cubicBezTo>
                  <a:pt x="22809" y="17372"/>
                  <a:pt x="22645" y="16350"/>
                  <a:pt x="22114" y="15818"/>
                </a:cubicBezTo>
                <a:lnTo>
                  <a:pt x="4415" y="0"/>
                </a:lnTo>
                <a:close/>
              </a:path>
            </a:pathLst>
          </a:custGeom>
          <a:solidFill>
            <a:schemeClr val="lt2">
              <a:alpha val="502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21"/>
          <p:cNvSpPr/>
          <p:nvPr/>
        </p:nvSpPr>
        <p:spPr>
          <a:xfrm rot="10800000" flipH="1">
            <a:off x="6426313" y="4205878"/>
            <a:ext cx="1250789" cy="937634"/>
          </a:xfrm>
          <a:custGeom>
            <a:avLst/>
            <a:gdLst/>
            <a:ahLst/>
            <a:cxnLst/>
            <a:rect l="l" t="t" r="r" b="b"/>
            <a:pathLst>
              <a:path w="22809" h="18394" extrusionOk="0">
                <a:moveTo>
                  <a:pt x="1" y="0"/>
                </a:moveTo>
                <a:lnTo>
                  <a:pt x="20070" y="18026"/>
                </a:lnTo>
                <a:cubicBezTo>
                  <a:pt x="20438" y="18393"/>
                  <a:pt x="20765" y="18393"/>
                  <a:pt x="21092" y="18393"/>
                </a:cubicBezTo>
                <a:cubicBezTo>
                  <a:pt x="21460" y="18393"/>
                  <a:pt x="21950" y="18189"/>
                  <a:pt x="22114" y="17862"/>
                </a:cubicBezTo>
                <a:cubicBezTo>
                  <a:pt x="22809" y="17372"/>
                  <a:pt x="22645" y="16350"/>
                  <a:pt x="22114" y="15818"/>
                </a:cubicBezTo>
                <a:lnTo>
                  <a:pt x="4415" y="0"/>
                </a:lnTo>
                <a:close/>
              </a:path>
            </a:pathLst>
          </a:custGeom>
          <a:solidFill>
            <a:schemeClr val="lt2">
              <a:alpha val="502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21"/>
          <p:cNvSpPr/>
          <p:nvPr/>
        </p:nvSpPr>
        <p:spPr>
          <a:xfrm rot="10800000" flipH="1">
            <a:off x="743298" y="-6"/>
            <a:ext cx="1664900" cy="1264737"/>
          </a:xfrm>
          <a:custGeom>
            <a:avLst/>
            <a:gdLst/>
            <a:ahLst/>
            <a:cxnLst/>
            <a:rect l="l" t="t" r="r" b="b"/>
            <a:pathLst>
              <a:path w="24157" h="19743" extrusionOk="0">
                <a:moveTo>
                  <a:pt x="1676" y="0"/>
                </a:moveTo>
                <a:cubicBezTo>
                  <a:pt x="1185" y="0"/>
                  <a:pt x="818" y="164"/>
                  <a:pt x="491" y="532"/>
                </a:cubicBezTo>
                <a:cubicBezTo>
                  <a:pt x="0" y="1022"/>
                  <a:pt x="0" y="2044"/>
                  <a:pt x="654" y="2575"/>
                </a:cubicBezTo>
                <a:lnTo>
                  <a:pt x="19742" y="19743"/>
                </a:lnTo>
                <a:lnTo>
                  <a:pt x="24157" y="19743"/>
                </a:lnTo>
                <a:lnTo>
                  <a:pt x="2534" y="327"/>
                </a:lnTo>
                <a:cubicBezTo>
                  <a:pt x="2371" y="0"/>
                  <a:pt x="2044" y="0"/>
                  <a:pt x="1676" y="0"/>
                </a:cubicBezTo>
                <a:close/>
              </a:path>
            </a:pathLst>
          </a:custGeom>
          <a:solidFill>
            <a:schemeClr val="lt2">
              <a:alpha val="502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21"/>
          <p:cNvSpPr/>
          <p:nvPr/>
        </p:nvSpPr>
        <p:spPr>
          <a:xfrm flipH="1">
            <a:off x="-9513" y="406410"/>
            <a:ext cx="1143784" cy="1085055"/>
          </a:xfrm>
          <a:custGeom>
            <a:avLst/>
            <a:gdLst/>
            <a:ahLst/>
            <a:cxnLst/>
            <a:rect l="l" t="t" r="r" b="b"/>
            <a:pathLst>
              <a:path w="15860" h="16187" extrusionOk="0">
                <a:moveTo>
                  <a:pt x="1717" y="0"/>
                </a:moveTo>
                <a:cubicBezTo>
                  <a:pt x="1186" y="0"/>
                  <a:pt x="859" y="204"/>
                  <a:pt x="532" y="531"/>
                </a:cubicBezTo>
                <a:cubicBezTo>
                  <a:pt x="1" y="1022"/>
                  <a:pt x="1" y="2044"/>
                  <a:pt x="696" y="2575"/>
                </a:cubicBezTo>
                <a:lnTo>
                  <a:pt x="15860" y="16186"/>
                </a:lnTo>
                <a:lnTo>
                  <a:pt x="15860" y="12467"/>
                </a:lnTo>
                <a:lnTo>
                  <a:pt x="15860" y="12262"/>
                </a:lnTo>
                <a:lnTo>
                  <a:pt x="2576" y="368"/>
                </a:lnTo>
                <a:cubicBezTo>
                  <a:pt x="2371" y="204"/>
                  <a:pt x="2044" y="0"/>
                  <a:pt x="1717" y="0"/>
                </a:cubicBezTo>
                <a:close/>
              </a:path>
            </a:pathLst>
          </a:custGeom>
          <a:solidFill>
            <a:schemeClr val="lt2">
              <a:alpha val="502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21"/>
          <p:cNvSpPr/>
          <p:nvPr/>
        </p:nvSpPr>
        <p:spPr>
          <a:xfrm flipH="1">
            <a:off x="-9513" y="1284033"/>
            <a:ext cx="1143784" cy="1085055"/>
          </a:xfrm>
          <a:custGeom>
            <a:avLst/>
            <a:gdLst/>
            <a:ahLst/>
            <a:cxnLst/>
            <a:rect l="l" t="t" r="r" b="b"/>
            <a:pathLst>
              <a:path w="15860" h="16187" extrusionOk="0">
                <a:moveTo>
                  <a:pt x="1717" y="0"/>
                </a:moveTo>
                <a:cubicBezTo>
                  <a:pt x="1186" y="0"/>
                  <a:pt x="859" y="204"/>
                  <a:pt x="532" y="531"/>
                </a:cubicBezTo>
                <a:cubicBezTo>
                  <a:pt x="1" y="1022"/>
                  <a:pt x="1" y="2044"/>
                  <a:pt x="696" y="2575"/>
                </a:cubicBezTo>
                <a:lnTo>
                  <a:pt x="15860" y="16186"/>
                </a:lnTo>
                <a:lnTo>
                  <a:pt x="15860" y="12467"/>
                </a:lnTo>
                <a:lnTo>
                  <a:pt x="15860" y="12262"/>
                </a:lnTo>
                <a:lnTo>
                  <a:pt x="2576" y="368"/>
                </a:lnTo>
                <a:cubicBezTo>
                  <a:pt x="2371" y="204"/>
                  <a:pt x="2044" y="0"/>
                  <a:pt x="1717" y="0"/>
                </a:cubicBezTo>
                <a:close/>
              </a:path>
            </a:pathLst>
          </a:custGeom>
          <a:solidFill>
            <a:schemeClr val="lt2">
              <a:alpha val="502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21"/>
          <p:cNvSpPr/>
          <p:nvPr/>
        </p:nvSpPr>
        <p:spPr>
          <a:xfrm rot="10800000" flipH="1">
            <a:off x="7972352" y="2627673"/>
            <a:ext cx="1196082" cy="1134709"/>
          </a:xfrm>
          <a:custGeom>
            <a:avLst/>
            <a:gdLst/>
            <a:ahLst/>
            <a:cxnLst/>
            <a:rect l="l" t="t" r="r" b="b"/>
            <a:pathLst>
              <a:path w="15860" h="16187" extrusionOk="0">
                <a:moveTo>
                  <a:pt x="1717" y="0"/>
                </a:moveTo>
                <a:cubicBezTo>
                  <a:pt x="1186" y="0"/>
                  <a:pt x="859" y="204"/>
                  <a:pt x="532" y="531"/>
                </a:cubicBezTo>
                <a:cubicBezTo>
                  <a:pt x="1" y="1022"/>
                  <a:pt x="1" y="2044"/>
                  <a:pt x="696" y="2575"/>
                </a:cubicBezTo>
                <a:lnTo>
                  <a:pt x="15860" y="16186"/>
                </a:lnTo>
                <a:lnTo>
                  <a:pt x="15860" y="12467"/>
                </a:lnTo>
                <a:lnTo>
                  <a:pt x="15860" y="12262"/>
                </a:lnTo>
                <a:lnTo>
                  <a:pt x="2576" y="368"/>
                </a:lnTo>
                <a:cubicBezTo>
                  <a:pt x="2371" y="204"/>
                  <a:pt x="2044" y="0"/>
                  <a:pt x="1717" y="0"/>
                </a:cubicBezTo>
                <a:close/>
              </a:path>
            </a:pathLst>
          </a:custGeom>
          <a:solidFill>
            <a:schemeClr val="lt2">
              <a:alpha val="502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1" name="Google Shape;391;p21"/>
          <p:cNvGrpSpPr/>
          <p:nvPr/>
        </p:nvGrpSpPr>
        <p:grpSpPr>
          <a:xfrm>
            <a:off x="4281415" y="75177"/>
            <a:ext cx="581170" cy="125403"/>
            <a:chOff x="4685288" y="186288"/>
            <a:chExt cx="419375" cy="90485"/>
          </a:xfrm>
        </p:grpSpPr>
        <p:sp>
          <p:nvSpPr>
            <p:cNvPr id="392" name="Google Shape;392;p21"/>
            <p:cNvSpPr/>
            <p:nvPr/>
          </p:nvSpPr>
          <p:spPr>
            <a:xfrm>
              <a:off x="4687513" y="186288"/>
              <a:ext cx="414900" cy="822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3" name="Google Shape;393;p21"/>
            <p:cNvGrpSpPr/>
            <p:nvPr/>
          </p:nvGrpSpPr>
          <p:grpSpPr>
            <a:xfrm>
              <a:off x="4685288" y="186300"/>
              <a:ext cx="419375" cy="90473"/>
              <a:chOff x="4390000" y="182175"/>
              <a:chExt cx="419375" cy="90473"/>
            </a:xfrm>
          </p:grpSpPr>
          <p:sp>
            <p:nvSpPr>
              <p:cNvPr id="394" name="Google Shape;394;p21"/>
              <p:cNvSpPr/>
              <p:nvPr/>
            </p:nvSpPr>
            <p:spPr>
              <a:xfrm>
                <a:off x="4390000" y="182175"/>
                <a:ext cx="419375" cy="90473"/>
              </a:xfrm>
              <a:custGeom>
                <a:avLst/>
                <a:gdLst/>
                <a:ahLst/>
                <a:cxnLst/>
                <a:rect l="l" t="t" r="r" b="b"/>
                <a:pathLst>
                  <a:path w="8835" h="1906" extrusionOk="0">
                    <a:moveTo>
                      <a:pt x="7882" y="155"/>
                    </a:moveTo>
                    <a:cubicBezTo>
                      <a:pt x="8323" y="155"/>
                      <a:pt x="8680" y="512"/>
                      <a:pt x="8680" y="953"/>
                    </a:cubicBezTo>
                    <a:cubicBezTo>
                      <a:pt x="8680" y="1393"/>
                      <a:pt x="8323" y="1750"/>
                      <a:pt x="7882" y="1750"/>
                    </a:cubicBezTo>
                    <a:lnTo>
                      <a:pt x="953" y="1750"/>
                    </a:lnTo>
                    <a:cubicBezTo>
                      <a:pt x="512" y="1750"/>
                      <a:pt x="155" y="1393"/>
                      <a:pt x="155" y="953"/>
                    </a:cubicBezTo>
                    <a:cubicBezTo>
                      <a:pt x="155" y="512"/>
                      <a:pt x="512" y="155"/>
                      <a:pt x="953" y="155"/>
                    </a:cubicBezTo>
                    <a:close/>
                    <a:moveTo>
                      <a:pt x="953" y="0"/>
                    </a:moveTo>
                    <a:cubicBezTo>
                      <a:pt x="429" y="0"/>
                      <a:pt x="0" y="429"/>
                      <a:pt x="0" y="953"/>
                    </a:cubicBezTo>
                    <a:cubicBezTo>
                      <a:pt x="0" y="1476"/>
                      <a:pt x="429" y="1905"/>
                      <a:pt x="953" y="1905"/>
                    </a:cubicBezTo>
                    <a:lnTo>
                      <a:pt x="7882" y="1905"/>
                    </a:lnTo>
                    <a:cubicBezTo>
                      <a:pt x="8406" y="1905"/>
                      <a:pt x="8835" y="1476"/>
                      <a:pt x="8835" y="953"/>
                    </a:cubicBezTo>
                    <a:cubicBezTo>
                      <a:pt x="8835" y="429"/>
                      <a:pt x="8406" y="0"/>
                      <a:pt x="788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21"/>
              <p:cNvSpPr/>
              <p:nvPr/>
            </p:nvSpPr>
            <p:spPr>
              <a:xfrm>
                <a:off x="4464048" y="201352"/>
                <a:ext cx="52024" cy="52072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1097" extrusionOk="0">
                    <a:moveTo>
                      <a:pt x="548" y="144"/>
                    </a:moveTo>
                    <a:cubicBezTo>
                      <a:pt x="774" y="144"/>
                      <a:pt x="953" y="322"/>
                      <a:pt x="953" y="549"/>
                    </a:cubicBezTo>
                    <a:cubicBezTo>
                      <a:pt x="953" y="763"/>
                      <a:pt x="774" y="941"/>
                      <a:pt x="548" y="941"/>
                    </a:cubicBezTo>
                    <a:cubicBezTo>
                      <a:pt x="333" y="941"/>
                      <a:pt x="155" y="763"/>
                      <a:pt x="155" y="549"/>
                    </a:cubicBezTo>
                    <a:cubicBezTo>
                      <a:pt x="155" y="322"/>
                      <a:pt x="333" y="144"/>
                      <a:pt x="548" y="144"/>
                    </a:cubicBezTo>
                    <a:close/>
                    <a:moveTo>
                      <a:pt x="548" y="1"/>
                    </a:moveTo>
                    <a:cubicBezTo>
                      <a:pt x="250" y="1"/>
                      <a:pt x="0" y="251"/>
                      <a:pt x="0" y="549"/>
                    </a:cubicBezTo>
                    <a:cubicBezTo>
                      <a:pt x="0" y="846"/>
                      <a:pt x="250" y="1096"/>
                      <a:pt x="548" y="1096"/>
                    </a:cubicBezTo>
                    <a:cubicBezTo>
                      <a:pt x="845" y="1096"/>
                      <a:pt x="1095" y="846"/>
                      <a:pt x="1095" y="549"/>
                    </a:cubicBezTo>
                    <a:cubicBezTo>
                      <a:pt x="1095" y="251"/>
                      <a:pt x="845" y="1"/>
                      <a:pt x="54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6" name="Google Shape;396;p21"/>
          <p:cNvSpPr txBox="1">
            <a:spLocks noGrp="1"/>
          </p:cNvSpPr>
          <p:nvPr>
            <p:ph type="title"/>
          </p:nvPr>
        </p:nvSpPr>
        <p:spPr>
          <a:xfrm>
            <a:off x="722375" y="530750"/>
            <a:ext cx="7699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97" name="Google Shape;397;p21"/>
          <p:cNvGrpSpPr/>
          <p:nvPr/>
        </p:nvGrpSpPr>
        <p:grpSpPr>
          <a:xfrm rot="-338429" flipH="1">
            <a:off x="7728496" y="462641"/>
            <a:ext cx="1386128" cy="2705639"/>
            <a:chOff x="409722" y="228600"/>
            <a:chExt cx="1385931" cy="2705253"/>
          </a:xfrm>
        </p:grpSpPr>
        <p:grpSp>
          <p:nvGrpSpPr>
            <p:cNvPr id="398" name="Google Shape;398;p21"/>
            <p:cNvGrpSpPr/>
            <p:nvPr/>
          </p:nvGrpSpPr>
          <p:grpSpPr>
            <a:xfrm rot="-617154" flipH="1">
              <a:off x="575967" y="402323"/>
              <a:ext cx="1053440" cy="2450002"/>
              <a:chOff x="3817855" y="1437512"/>
              <a:chExt cx="541146" cy="1128254"/>
            </a:xfrm>
          </p:grpSpPr>
          <p:sp>
            <p:nvSpPr>
              <p:cNvPr id="399" name="Google Shape;399;p21"/>
              <p:cNvSpPr/>
              <p:nvPr/>
            </p:nvSpPr>
            <p:spPr>
              <a:xfrm>
                <a:off x="3817855" y="1437512"/>
                <a:ext cx="541146" cy="1128254"/>
              </a:xfrm>
              <a:custGeom>
                <a:avLst/>
                <a:gdLst/>
                <a:ahLst/>
                <a:cxnLst/>
                <a:rect l="l" t="t" r="r" b="b"/>
                <a:pathLst>
                  <a:path w="28598" h="59625" extrusionOk="0">
                    <a:moveTo>
                      <a:pt x="101" y="0"/>
                    </a:moveTo>
                    <a:lnTo>
                      <a:pt x="1" y="426"/>
                    </a:lnTo>
                    <a:cubicBezTo>
                      <a:pt x="16066" y="3359"/>
                      <a:pt x="28197" y="17344"/>
                      <a:pt x="28197" y="34161"/>
                    </a:cubicBezTo>
                    <a:lnTo>
                      <a:pt x="28197" y="34462"/>
                    </a:lnTo>
                    <a:cubicBezTo>
                      <a:pt x="28096" y="44286"/>
                      <a:pt x="23911" y="53058"/>
                      <a:pt x="17219" y="59324"/>
                    </a:cubicBezTo>
                    <a:lnTo>
                      <a:pt x="17545" y="59625"/>
                    </a:lnTo>
                    <a:cubicBezTo>
                      <a:pt x="24212" y="53359"/>
                      <a:pt x="28497" y="44386"/>
                      <a:pt x="28598" y="34462"/>
                    </a:cubicBezTo>
                    <a:lnTo>
                      <a:pt x="28598" y="34161"/>
                    </a:lnTo>
                    <a:cubicBezTo>
                      <a:pt x="28598" y="17143"/>
                      <a:pt x="16292" y="2933"/>
                      <a:pt x="1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" name="Google Shape;400;p21"/>
              <p:cNvSpPr/>
              <p:nvPr/>
            </p:nvSpPr>
            <p:spPr>
              <a:xfrm>
                <a:off x="3985754" y="1615346"/>
                <a:ext cx="39378" cy="29898"/>
              </a:xfrm>
              <a:custGeom>
                <a:avLst/>
                <a:gdLst/>
                <a:ahLst/>
                <a:cxnLst/>
                <a:rect l="l" t="t" r="r" b="b"/>
                <a:pathLst>
                  <a:path w="2081" h="1580" extrusionOk="0">
                    <a:moveTo>
                      <a:pt x="1053" y="1"/>
                    </a:moveTo>
                    <a:cubicBezTo>
                      <a:pt x="0" y="1"/>
                      <a:pt x="0" y="1580"/>
                      <a:pt x="1053" y="1580"/>
                    </a:cubicBezTo>
                    <a:cubicBezTo>
                      <a:pt x="2080" y="1580"/>
                      <a:pt x="2080" y="1"/>
                      <a:pt x="10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1" name="Google Shape;401;p21"/>
            <p:cNvSpPr/>
            <p:nvPr/>
          </p:nvSpPr>
          <p:spPr>
            <a:xfrm>
              <a:off x="1419225" y="228600"/>
              <a:ext cx="142800" cy="142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">
  <p:cSld name="CUSTOM_4">
    <p:bg>
      <p:bgPr>
        <a:solidFill>
          <a:schemeClr val="accent2"/>
        </a:solidFill>
        <a:effectLst/>
      </p:bgPr>
    </p:bg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24"/>
          <p:cNvSpPr txBox="1">
            <a:spLocks noGrp="1"/>
          </p:cNvSpPr>
          <p:nvPr>
            <p:ph type="body" idx="1"/>
          </p:nvPr>
        </p:nvSpPr>
        <p:spPr>
          <a:xfrm>
            <a:off x="5205225" y="1366325"/>
            <a:ext cx="2984700" cy="312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●"/>
              <a:defRPr sz="1600">
                <a:solidFill>
                  <a:schemeClr val="accent3"/>
                </a:solidFill>
              </a:defRPr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○"/>
              <a:defRPr sz="1800">
                <a:solidFill>
                  <a:schemeClr val="accent3"/>
                </a:solidFill>
              </a:defRPr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■"/>
              <a:defRPr sz="1800">
                <a:solidFill>
                  <a:schemeClr val="accent3"/>
                </a:solidFill>
              </a:defRPr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●"/>
              <a:defRPr sz="1800">
                <a:solidFill>
                  <a:schemeClr val="accent3"/>
                </a:solidFill>
              </a:defRPr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○"/>
              <a:defRPr sz="1800">
                <a:solidFill>
                  <a:schemeClr val="accent3"/>
                </a:solidFill>
              </a:defRPr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■"/>
              <a:defRPr sz="1800">
                <a:solidFill>
                  <a:schemeClr val="accent3"/>
                </a:solidFill>
              </a:defRPr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●"/>
              <a:defRPr sz="1800">
                <a:solidFill>
                  <a:schemeClr val="accent3"/>
                </a:solidFill>
              </a:defRPr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○"/>
              <a:defRPr sz="1800">
                <a:solidFill>
                  <a:schemeClr val="accent3"/>
                </a:solidFill>
              </a:defRPr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800"/>
              <a:buChar char="■"/>
              <a:defRPr sz="18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440" name="Google Shape;440;p24"/>
          <p:cNvSpPr txBox="1">
            <a:spLocks noGrp="1"/>
          </p:cNvSpPr>
          <p:nvPr>
            <p:ph type="title"/>
          </p:nvPr>
        </p:nvSpPr>
        <p:spPr>
          <a:xfrm>
            <a:off x="722375" y="530750"/>
            <a:ext cx="792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441" name="Google Shape;441;p24"/>
          <p:cNvGrpSpPr/>
          <p:nvPr/>
        </p:nvGrpSpPr>
        <p:grpSpPr>
          <a:xfrm flipH="1">
            <a:off x="-447600" y="2065597"/>
            <a:ext cx="1179753" cy="2854241"/>
            <a:chOff x="7907551" y="-114309"/>
            <a:chExt cx="1908059" cy="4616272"/>
          </a:xfrm>
        </p:grpSpPr>
        <p:sp>
          <p:nvSpPr>
            <p:cNvPr id="442" name="Google Shape;442;p24"/>
            <p:cNvSpPr/>
            <p:nvPr/>
          </p:nvSpPr>
          <p:spPr>
            <a:xfrm>
              <a:off x="8606186" y="3608365"/>
              <a:ext cx="39" cy="483371"/>
            </a:xfrm>
            <a:custGeom>
              <a:avLst/>
              <a:gdLst/>
              <a:ahLst/>
              <a:cxnLst/>
              <a:rect l="l" t="t" r="r" b="b"/>
              <a:pathLst>
                <a:path w="1" h="12426" extrusionOk="0">
                  <a:moveTo>
                    <a:pt x="1" y="0"/>
                  </a:moveTo>
                  <a:lnTo>
                    <a:pt x="1" y="124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4"/>
            <p:cNvSpPr/>
            <p:nvPr/>
          </p:nvSpPr>
          <p:spPr>
            <a:xfrm>
              <a:off x="8566430" y="3568608"/>
              <a:ext cx="79551" cy="562883"/>
            </a:xfrm>
            <a:custGeom>
              <a:avLst/>
              <a:gdLst/>
              <a:ahLst/>
              <a:cxnLst/>
              <a:rect l="l" t="t" r="r" b="b"/>
              <a:pathLst>
                <a:path w="2045" h="14470" extrusionOk="0">
                  <a:moveTo>
                    <a:pt x="1023" y="0"/>
                  </a:moveTo>
                  <a:cubicBezTo>
                    <a:pt x="369" y="0"/>
                    <a:pt x="1" y="327"/>
                    <a:pt x="1" y="1022"/>
                  </a:cubicBezTo>
                  <a:lnTo>
                    <a:pt x="1" y="13448"/>
                  </a:lnTo>
                  <a:cubicBezTo>
                    <a:pt x="1" y="13979"/>
                    <a:pt x="369" y="14470"/>
                    <a:pt x="1023" y="14470"/>
                  </a:cubicBezTo>
                  <a:cubicBezTo>
                    <a:pt x="1554" y="14470"/>
                    <a:pt x="2044" y="13979"/>
                    <a:pt x="2044" y="13448"/>
                  </a:cubicBezTo>
                  <a:lnTo>
                    <a:pt x="2044" y="1022"/>
                  </a:lnTo>
                  <a:cubicBezTo>
                    <a:pt x="2044" y="327"/>
                    <a:pt x="1554" y="0"/>
                    <a:pt x="1023" y="0"/>
                  </a:cubicBezTo>
                  <a:close/>
                </a:path>
              </a:pathLst>
            </a:custGeom>
            <a:solidFill>
              <a:schemeClr val="accent1">
                <a:alpha val="122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4"/>
            <p:cNvSpPr/>
            <p:nvPr/>
          </p:nvSpPr>
          <p:spPr>
            <a:xfrm>
              <a:off x="8798589" y="3873900"/>
              <a:ext cx="39" cy="483371"/>
            </a:xfrm>
            <a:custGeom>
              <a:avLst/>
              <a:gdLst/>
              <a:ahLst/>
              <a:cxnLst/>
              <a:rect l="l" t="t" r="r" b="b"/>
              <a:pathLst>
                <a:path w="1" h="12426" extrusionOk="0">
                  <a:moveTo>
                    <a:pt x="0" y="0"/>
                  </a:moveTo>
                  <a:lnTo>
                    <a:pt x="0" y="124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4"/>
            <p:cNvSpPr/>
            <p:nvPr/>
          </p:nvSpPr>
          <p:spPr>
            <a:xfrm>
              <a:off x="8758832" y="3834144"/>
              <a:ext cx="79551" cy="562883"/>
            </a:xfrm>
            <a:custGeom>
              <a:avLst/>
              <a:gdLst/>
              <a:ahLst/>
              <a:cxnLst/>
              <a:rect l="l" t="t" r="r" b="b"/>
              <a:pathLst>
                <a:path w="2045" h="14470" extrusionOk="0">
                  <a:moveTo>
                    <a:pt x="1022" y="0"/>
                  </a:moveTo>
                  <a:cubicBezTo>
                    <a:pt x="532" y="0"/>
                    <a:pt x="0" y="491"/>
                    <a:pt x="0" y="1022"/>
                  </a:cubicBezTo>
                  <a:lnTo>
                    <a:pt x="0" y="13448"/>
                  </a:lnTo>
                  <a:cubicBezTo>
                    <a:pt x="0" y="14102"/>
                    <a:pt x="532" y="14470"/>
                    <a:pt x="1022" y="14470"/>
                  </a:cubicBezTo>
                  <a:cubicBezTo>
                    <a:pt x="1554" y="14470"/>
                    <a:pt x="2044" y="14102"/>
                    <a:pt x="2044" y="13448"/>
                  </a:cubicBezTo>
                  <a:lnTo>
                    <a:pt x="2044" y="1022"/>
                  </a:lnTo>
                  <a:cubicBezTo>
                    <a:pt x="2044" y="491"/>
                    <a:pt x="1554" y="0"/>
                    <a:pt x="1022" y="0"/>
                  </a:cubicBezTo>
                  <a:close/>
                </a:path>
              </a:pathLst>
            </a:custGeom>
            <a:solidFill>
              <a:schemeClr val="accent1">
                <a:alpha val="122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4"/>
            <p:cNvSpPr/>
            <p:nvPr/>
          </p:nvSpPr>
          <p:spPr>
            <a:xfrm>
              <a:off x="7907551" y="-114309"/>
              <a:ext cx="1238654" cy="3139619"/>
            </a:xfrm>
            <a:custGeom>
              <a:avLst/>
              <a:gdLst/>
              <a:ahLst/>
              <a:cxnLst/>
              <a:rect l="l" t="t" r="r" b="b"/>
              <a:pathLst>
                <a:path w="31842" h="80710" extrusionOk="0">
                  <a:moveTo>
                    <a:pt x="3210" y="0"/>
                  </a:moveTo>
                  <a:cubicBezTo>
                    <a:pt x="2252" y="0"/>
                    <a:pt x="1348" y="293"/>
                    <a:pt x="818" y="992"/>
                  </a:cubicBezTo>
                  <a:cubicBezTo>
                    <a:pt x="164" y="1851"/>
                    <a:pt x="1" y="2873"/>
                    <a:pt x="1" y="3894"/>
                  </a:cubicBezTo>
                  <a:cubicBezTo>
                    <a:pt x="1" y="8677"/>
                    <a:pt x="4088" y="12928"/>
                    <a:pt x="3557" y="17710"/>
                  </a:cubicBezTo>
                  <a:cubicBezTo>
                    <a:pt x="3393" y="20408"/>
                    <a:pt x="1513" y="22983"/>
                    <a:pt x="1513" y="25680"/>
                  </a:cubicBezTo>
                  <a:cubicBezTo>
                    <a:pt x="1513" y="29768"/>
                    <a:pt x="5437" y="33038"/>
                    <a:pt x="6295" y="36921"/>
                  </a:cubicBezTo>
                  <a:cubicBezTo>
                    <a:pt x="7481" y="43420"/>
                    <a:pt x="655" y="50736"/>
                    <a:pt x="4579" y="56009"/>
                  </a:cubicBezTo>
                  <a:cubicBezTo>
                    <a:pt x="6295" y="58584"/>
                    <a:pt x="10219" y="59933"/>
                    <a:pt x="10383" y="62998"/>
                  </a:cubicBezTo>
                  <a:cubicBezTo>
                    <a:pt x="10546" y="65369"/>
                    <a:pt x="7971" y="67086"/>
                    <a:pt x="6786" y="69293"/>
                  </a:cubicBezTo>
                  <a:cubicBezTo>
                    <a:pt x="5273" y="71663"/>
                    <a:pt x="5437" y="74729"/>
                    <a:pt x="6786" y="77141"/>
                  </a:cubicBezTo>
                  <a:cubicBezTo>
                    <a:pt x="8254" y="79382"/>
                    <a:pt x="10929" y="80710"/>
                    <a:pt x="13496" y="80710"/>
                  </a:cubicBezTo>
                  <a:cubicBezTo>
                    <a:pt x="13644" y="80710"/>
                    <a:pt x="13792" y="80706"/>
                    <a:pt x="13939" y="80697"/>
                  </a:cubicBezTo>
                  <a:lnTo>
                    <a:pt x="22645" y="79838"/>
                  </a:lnTo>
                  <a:cubicBezTo>
                    <a:pt x="28245" y="79511"/>
                    <a:pt x="31842" y="71663"/>
                    <a:pt x="28245" y="67249"/>
                  </a:cubicBezTo>
                  <a:cubicBezTo>
                    <a:pt x="26569" y="65042"/>
                    <a:pt x="23503" y="63489"/>
                    <a:pt x="22645" y="60791"/>
                  </a:cubicBezTo>
                  <a:cubicBezTo>
                    <a:pt x="21623" y="56540"/>
                    <a:pt x="26732" y="52248"/>
                    <a:pt x="25016" y="48161"/>
                  </a:cubicBezTo>
                  <a:cubicBezTo>
                    <a:pt x="24321" y="46322"/>
                    <a:pt x="22277" y="45300"/>
                    <a:pt x="21092" y="43583"/>
                  </a:cubicBezTo>
                  <a:cubicBezTo>
                    <a:pt x="17863" y="39169"/>
                    <a:pt x="21787" y="32670"/>
                    <a:pt x="20601" y="27397"/>
                  </a:cubicBezTo>
                  <a:cubicBezTo>
                    <a:pt x="19743" y="22615"/>
                    <a:pt x="15124" y="19549"/>
                    <a:pt x="12917" y="15298"/>
                  </a:cubicBezTo>
                  <a:cubicBezTo>
                    <a:pt x="10383" y="10353"/>
                    <a:pt x="10546" y="3404"/>
                    <a:pt x="5764" y="665"/>
                  </a:cubicBezTo>
                  <a:cubicBezTo>
                    <a:pt x="5036" y="252"/>
                    <a:pt x="4100" y="0"/>
                    <a:pt x="3210" y="0"/>
                  </a:cubicBezTo>
                  <a:close/>
                </a:path>
              </a:pathLst>
            </a:custGeom>
            <a:solidFill>
              <a:schemeClr val="accent6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4"/>
            <p:cNvSpPr/>
            <p:nvPr/>
          </p:nvSpPr>
          <p:spPr>
            <a:xfrm>
              <a:off x="8119015" y="89647"/>
              <a:ext cx="596298" cy="2776176"/>
            </a:xfrm>
            <a:custGeom>
              <a:avLst/>
              <a:gdLst/>
              <a:ahLst/>
              <a:cxnLst/>
              <a:rect l="l" t="t" r="r" b="b"/>
              <a:pathLst>
                <a:path w="15329" h="71367" extrusionOk="0">
                  <a:moveTo>
                    <a:pt x="328" y="0"/>
                  </a:moveTo>
                  <a:cubicBezTo>
                    <a:pt x="164" y="0"/>
                    <a:pt x="1" y="205"/>
                    <a:pt x="1" y="368"/>
                  </a:cubicBezTo>
                  <a:cubicBezTo>
                    <a:pt x="164" y="695"/>
                    <a:pt x="5805" y="23339"/>
                    <a:pt x="10219" y="43776"/>
                  </a:cubicBezTo>
                  <a:lnTo>
                    <a:pt x="10219" y="43776"/>
                  </a:lnTo>
                  <a:lnTo>
                    <a:pt x="4252" y="39525"/>
                  </a:lnTo>
                  <a:cubicBezTo>
                    <a:pt x="4252" y="39362"/>
                    <a:pt x="4088" y="39362"/>
                    <a:pt x="4088" y="39362"/>
                  </a:cubicBezTo>
                  <a:cubicBezTo>
                    <a:pt x="3925" y="39362"/>
                    <a:pt x="3925" y="39362"/>
                    <a:pt x="3925" y="39525"/>
                  </a:cubicBezTo>
                  <a:cubicBezTo>
                    <a:pt x="3761" y="39689"/>
                    <a:pt x="3761" y="39852"/>
                    <a:pt x="3925" y="40057"/>
                  </a:cubicBezTo>
                  <a:lnTo>
                    <a:pt x="10056" y="44471"/>
                  </a:lnTo>
                  <a:lnTo>
                    <a:pt x="10219" y="44635"/>
                  </a:lnTo>
                  <a:lnTo>
                    <a:pt x="10383" y="44635"/>
                  </a:lnTo>
                  <a:cubicBezTo>
                    <a:pt x="11568" y="50929"/>
                    <a:pt x="12754" y="57060"/>
                    <a:pt x="13612" y="62170"/>
                  </a:cubicBezTo>
                  <a:lnTo>
                    <a:pt x="8666" y="57060"/>
                  </a:lnTo>
                  <a:cubicBezTo>
                    <a:pt x="8666" y="56897"/>
                    <a:pt x="8503" y="56897"/>
                    <a:pt x="8503" y="56897"/>
                  </a:cubicBezTo>
                  <a:cubicBezTo>
                    <a:pt x="8339" y="56897"/>
                    <a:pt x="8339" y="56897"/>
                    <a:pt x="8176" y="57060"/>
                  </a:cubicBezTo>
                  <a:lnTo>
                    <a:pt x="8176" y="57428"/>
                  </a:lnTo>
                  <a:lnTo>
                    <a:pt x="13775" y="63355"/>
                  </a:lnTo>
                  <a:cubicBezTo>
                    <a:pt x="14307" y="66420"/>
                    <a:pt x="14634" y="69159"/>
                    <a:pt x="14797" y="71366"/>
                  </a:cubicBezTo>
                  <a:lnTo>
                    <a:pt x="15329" y="71366"/>
                  </a:lnTo>
                  <a:cubicBezTo>
                    <a:pt x="15329" y="69322"/>
                    <a:pt x="15002" y="66788"/>
                    <a:pt x="14470" y="64050"/>
                  </a:cubicBezTo>
                  <a:lnTo>
                    <a:pt x="14634" y="64050"/>
                  </a:lnTo>
                  <a:cubicBezTo>
                    <a:pt x="14634" y="64050"/>
                    <a:pt x="14797" y="64050"/>
                    <a:pt x="14797" y="63886"/>
                  </a:cubicBezTo>
                  <a:cubicBezTo>
                    <a:pt x="15002" y="63886"/>
                    <a:pt x="15002" y="63559"/>
                    <a:pt x="14797" y="63559"/>
                  </a:cubicBezTo>
                  <a:lnTo>
                    <a:pt x="14470" y="63028"/>
                  </a:lnTo>
                  <a:cubicBezTo>
                    <a:pt x="11078" y="41406"/>
                    <a:pt x="859" y="695"/>
                    <a:pt x="696" y="205"/>
                  </a:cubicBezTo>
                  <a:cubicBezTo>
                    <a:pt x="696" y="0"/>
                    <a:pt x="491" y="0"/>
                    <a:pt x="328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4"/>
            <p:cNvSpPr/>
            <p:nvPr/>
          </p:nvSpPr>
          <p:spPr>
            <a:xfrm>
              <a:off x="8424307" y="938692"/>
              <a:ext cx="111332" cy="318046"/>
            </a:xfrm>
            <a:custGeom>
              <a:avLst/>
              <a:gdLst/>
              <a:ahLst/>
              <a:cxnLst/>
              <a:rect l="l" t="t" r="r" b="b"/>
              <a:pathLst>
                <a:path w="2862" h="8176" extrusionOk="0">
                  <a:moveTo>
                    <a:pt x="2535" y="1"/>
                  </a:moveTo>
                  <a:cubicBezTo>
                    <a:pt x="2371" y="1"/>
                    <a:pt x="2208" y="164"/>
                    <a:pt x="2208" y="328"/>
                  </a:cubicBezTo>
                  <a:lnTo>
                    <a:pt x="1" y="7808"/>
                  </a:lnTo>
                  <a:cubicBezTo>
                    <a:pt x="1" y="8012"/>
                    <a:pt x="1" y="8176"/>
                    <a:pt x="164" y="8176"/>
                  </a:cubicBezTo>
                  <a:lnTo>
                    <a:pt x="328" y="8176"/>
                  </a:lnTo>
                  <a:cubicBezTo>
                    <a:pt x="491" y="8176"/>
                    <a:pt x="491" y="8176"/>
                    <a:pt x="655" y="8012"/>
                  </a:cubicBezTo>
                  <a:lnTo>
                    <a:pt x="2862" y="491"/>
                  </a:lnTo>
                  <a:cubicBezTo>
                    <a:pt x="2862" y="328"/>
                    <a:pt x="2698" y="164"/>
                    <a:pt x="2535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4"/>
            <p:cNvSpPr/>
            <p:nvPr/>
          </p:nvSpPr>
          <p:spPr>
            <a:xfrm>
              <a:off x="8788417" y="298310"/>
              <a:ext cx="1027193" cy="2682583"/>
            </a:xfrm>
            <a:custGeom>
              <a:avLst/>
              <a:gdLst/>
              <a:ahLst/>
              <a:cxnLst/>
              <a:rect l="l" t="t" r="r" b="b"/>
              <a:pathLst>
                <a:path w="26406" h="68961" extrusionOk="0">
                  <a:moveTo>
                    <a:pt x="18871" y="0"/>
                  </a:moveTo>
                  <a:cubicBezTo>
                    <a:pt x="18467" y="0"/>
                    <a:pt x="18069" y="86"/>
                    <a:pt x="17699" y="277"/>
                  </a:cubicBezTo>
                  <a:cubicBezTo>
                    <a:pt x="17004" y="604"/>
                    <a:pt x="16514" y="1462"/>
                    <a:pt x="16187" y="2321"/>
                  </a:cubicBezTo>
                  <a:cubicBezTo>
                    <a:pt x="14961" y="6081"/>
                    <a:pt x="16841" y="10495"/>
                    <a:pt x="15165" y="14256"/>
                  </a:cubicBezTo>
                  <a:cubicBezTo>
                    <a:pt x="14143" y="16299"/>
                    <a:pt x="12100" y="17648"/>
                    <a:pt x="11241" y="19856"/>
                  </a:cubicBezTo>
                  <a:cubicBezTo>
                    <a:pt x="10056" y="23085"/>
                    <a:pt x="12263" y="26845"/>
                    <a:pt x="11568" y="30237"/>
                  </a:cubicBezTo>
                  <a:cubicBezTo>
                    <a:pt x="10710" y="35715"/>
                    <a:pt x="3230" y="39434"/>
                    <a:pt x="4742" y="44707"/>
                  </a:cubicBezTo>
                  <a:cubicBezTo>
                    <a:pt x="5437" y="47282"/>
                    <a:pt x="8176" y="49326"/>
                    <a:pt x="7317" y="51696"/>
                  </a:cubicBezTo>
                  <a:cubicBezTo>
                    <a:pt x="6786" y="53740"/>
                    <a:pt x="4415" y="54435"/>
                    <a:pt x="2699" y="55784"/>
                  </a:cubicBezTo>
                  <a:cubicBezTo>
                    <a:pt x="859" y="57173"/>
                    <a:pt x="1" y="59708"/>
                    <a:pt x="491" y="62078"/>
                  </a:cubicBezTo>
                  <a:cubicBezTo>
                    <a:pt x="1023" y="64326"/>
                    <a:pt x="2903" y="66166"/>
                    <a:pt x="5110" y="66861"/>
                  </a:cubicBezTo>
                  <a:lnTo>
                    <a:pt x="12263" y="68741"/>
                  </a:lnTo>
                  <a:cubicBezTo>
                    <a:pt x="12754" y="68891"/>
                    <a:pt x="13251" y="68961"/>
                    <a:pt x="13745" y="68961"/>
                  </a:cubicBezTo>
                  <a:cubicBezTo>
                    <a:pt x="17699" y="68961"/>
                    <a:pt x="21473" y="64472"/>
                    <a:pt x="20274" y="60402"/>
                  </a:cubicBezTo>
                  <a:cubicBezTo>
                    <a:pt x="19580" y="58195"/>
                    <a:pt x="17536" y="56152"/>
                    <a:pt x="17699" y="53577"/>
                  </a:cubicBezTo>
                  <a:cubicBezTo>
                    <a:pt x="18026" y="50020"/>
                    <a:pt x="23340" y="48140"/>
                    <a:pt x="23136" y="44380"/>
                  </a:cubicBezTo>
                  <a:cubicBezTo>
                    <a:pt x="23136" y="42663"/>
                    <a:pt x="21787" y="41314"/>
                    <a:pt x="21460" y="39598"/>
                  </a:cubicBezTo>
                  <a:cubicBezTo>
                    <a:pt x="20070" y="35183"/>
                    <a:pt x="25016" y="31259"/>
                    <a:pt x="25711" y="26681"/>
                  </a:cubicBezTo>
                  <a:cubicBezTo>
                    <a:pt x="26406" y="22758"/>
                    <a:pt x="23667" y="18997"/>
                    <a:pt x="23340" y="14910"/>
                  </a:cubicBezTo>
                  <a:cubicBezTo>
                    <a:pt x="22645" y="10332"/>
                    <a:pt x="24852" y="4855"/>
                    <a:pt x="21787" y="1462"/>
                  </a:cubicBezTo>
                  <a:cubicBezTo>
                    <a:pt x="21045" y="602"/>
                    <a:pt x="19938" y="0"/>
                    <a:pt x="18871" y="0"/>
                  </a:cubicBezTo>
                  <a:close/>
                </a:path>
              </a:pathLst>
            </a:custGeom>
            <a:solidFill>
              <a:schemeClr val="accent6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4"/>
            <p:cNvSpPr/>
            <p:nvPr/>
          </p:nvSpPr>
          <p:spPr>
            <a:xfrm>
              <a:off x="9179562" y="495109"/>
              <a:ext cx="410278" cy="2370722"/>
            </a:xfrm>
            <a:custGeom>
              <a:avLst/>
              <a:gdLst/>
              <a:ahLst/>
              <a:cxnLst/>
              <a:rect l="l" t="t" r="r" b="b"/>
              <a:pathLst>
                <a:path w="10547" h="60944" extrusionOk="0">
                  <a:moveTo>
                    <a:pt x="10383" y="0"/>
                  </a:moveTo>
                  <a:cubicBezTo>
                    <a:pt x="10219" y="0"/>
                    <a:pt x="10015" y="0"/>
                    <a:pt x="10015" y="164"/>
                  </a:cubicBezTo>
                  <a:cubicBezTo>
                    <a:pt x="10015" y="491"/>
                    <a:pt x="7971" y="19906"/>
                    <a:pt x="5437" y="37277"/>
                  </a:cubicBezTo>
                  <a:lnTo>
                    <a:pt x="2045" y="32168"/>
                  </a:lnTo>
                  <a:cubicBezTo>
                    <a:pt x="2045" y="32168"/>
                    <a:pt x="2045" y="32004"/>
                    <a:pt x="1840" y="32004"/>
                  </a:cubicBezTo>
                  <a:lnTo>
                    <a:pt x="1677" y="32168"/>
                  </a:lnTo>
                  <a:cubicBezTo>
                    <a:pt x="1677" y="32168"/>
                    <a:pt x="1513" y="32331"/>
                    <a:pt x="1677" y="32495"/>
                  </a:cubicBezTo>
                  <a:lnTo>
                    <a:pt x="5274" y="37972"/>
                  </a:lnTo>
                  <a:lnTo>
                    <a:pt x="5437" y="37972"/>
                  </a:lnTo>
                  <a:cubicBezTo>
                    <a:pt x="4579" y="43408"/>
                    <a:pt x="3720" y="48518"/>
                    <a:pt x="2862" y="52768"/>
                  </a:cubicBezTo>
                  <a:lnTo>
                    <a:pt x="491" y="47332"/>
                  </a:lnTo>
                  <a:cubicBezTo>
                    <a:pt x="491" y="47169"/>
                    <a:pt x="328" y="47169"/>
                    <a:pt x="328" y="47169"/>
                  </a:cubicBezTo>
                  <a:lnTo>
                    <a:pt x="164" y="47169"/>
                  </a:lnTo>
                  <a:cubicBezTo>
                    <a:pt x="1" y="47169"/>
                    <a:pt x="1" y="47332"/>
                    <a:pt x="1" y="47496"/>
                  </a:cubicBezTo>
                  <a:lnTo>
                    <a:pt x="2699" y="53790"/>
                  </a:lnTo>
                  <a:cubicBezTo>
                    <a:pt x="2208" y="56692"/>
                    <a:pt x="1513" y="59063"/>
                    <a:pt x="1023" y="60943"/>
                  </a:cubicBezTo>
                  <a:lnTo>
                    <a:pt x="1513" y="60943"/>
                  </a:lnTo>
                  <a:cubicBezTo>
                    <a:pt x="2045" y="59267"/>
                    <a:pt x="2535" y="57019"/>
                    <a:pt x="3066" y="54485"/>
                  </a:cubicBezTo>
                  <a:lnTo>
                    <a:pt x="3393" y="54485"/>
                  </a:lnTo>
                  <a:cubicBezTo>
                    <a:pt x="3393" y="54485"/>
                    <a:pt x="3557" y="54322"/>
                    <a:pt x="3393" y="54158"/>
                  </a:cubicBezTo>
                  <a:lnTo>
                    <a:pt x="3230" y="53627"/>
                  </a:lnTo>
                  <a:cubicBezTo>
                    <a:pt x="6786" y="35560"/>
                    <a:pt x="10546" y="654"/>
                    <a:pt x="10546" y="164"/>
                  </a:cubicBezTo>
                  <a:cubicBezTo>
                    <a:pt x="10546" y="164"/>
                    <a:pt x="10546" y="0"/>
                    <a:pt x="10383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4"/>
            <p:cNvSpPr/>
            <p:nvPr/>
          </p:nvSpPr>
          <p:spPr>
            <a:xfrm>
              <a:off x="9476919" y="1275805"/>
              <a:ext cx="179718" cy="225815"/>
            </a:xfrm>
            <a:custGeom>
              <a:avLst/>
              <a:gdLst/>
              <a:ahLst/>
              <a:cxnLst/>
              <a:rect l="l" t="t" r="r" b="b"/>
              <a:pathLst>
                <a:path w="4620" h="5805" extrusionOk="0">
                  <a:moveTo>
                    <a:pt x="4251" y="0"/>
                  </a:moveTo>
                  <a:cubicBezTo>
                    <a:pt x="4088" y="0"/>
                    <a:pt x="4088" y="0"/>
                    <a:pt x="4088" y="164"/>
                  </a:cubicBezTo>
                  <a:lnTo>
                    <a:pt x="0" y="5477"/>
                  </a:lnTo>
                  <a:cubicBezTo>
                    <a:pt x="0" y="5477"/>
                    <a:pt x="0" y="5641"/>
                    <a:pt x="164" y="5804"/>
                  </a:cubicBezTo>
                  <a:lnTo>
                    <a:pt x="532" y="5804"/>
                  </a:lnTo>
                  <a:lnTo>
                    <a:pt x="4415" y="368"/>
                  </a:lnTo>
                  <a:cubicBezTo>
                    <a:pt x="4619" y="368"/>
                    <a:pt x="4415" y="164"/>
                    <a:pt x="4415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4"/>
            <p:cNvSpPr/>
            <p:nvPr/>
          </p:nvSpPr>
          <p:spPr>
            <a:xfrm>
              <a:off x="8106294" y="2865830"/>
              <a:ext cx="1510565" cy="1636134"/>
            </a:xfrm>
            <a:custGeom>
              <a:avLst/>
              <a:gdLst/>
              <a:ahLst/>
              <a:cxnLst/>
              <a:rect l="l" t="t" r="r" b="b"/>
              <a:pathLst>
                <a:path w="38832" h="42060" extrusionOk="0">
                  <a:moveTo>
                    <a:pt x="1" y="0"/>
                  </a:moveTo>
                  <a:lnTo>
                    <a:pt x="5437" y="42059"/>
                  </a:lnTo>
                  <a:lnTo>
                    <a:pt x="34744" y="42059"/>
                  </a:lnTo>
                  <a:lnTo>
                    <a:pt x="38831" y="0"/>
                  </a:lnTo>
                  <a:close/>
                </a:path>
              </a:pathLst>
            </a:custGeom>
            <a:solidFill>
              <a:schemeClr val="accent3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4"/>
            <p:cNvSpPr/>
            <p:nvPr/>
          </p:nvSpPr>
          <p:spPr>
            <a:xfrm>
              <a:off x="8522881" y="3144086"/>
              <a:ext cx="39" cy="483371"/>
            </a:xfrm>
            <a:custGeom>
              <a:avLst/>
              <a:gdLst/>
              <a:ahLst/>
              <a:cxnLst/>
              <a:rect l="l" t="t" r="r" b="b"/>
              <a:pathLst>
                <a:path w="1" h="12426" extrusionOk="0">
                  <a:moveTo>
                    <a:pt x="1" y="0"/>
                  </a:moveTo>
                  <a:lnTo>
                    <a:pt x="1" y="124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4"/>
            <p:cNvSpPr/>
            <p:nvPr/>
          </p:nvSpPr>
          <p:spPr>
            <a:xfrm>
              <a:off x="8483163" y="3104329"/>
              <a:ext cx="79512" cy="562883"/>
            </a:xfrm>
            <a:custGeom>
              <a:avLst/>
              <a:gdLst/>
              <a:ahLst/>
              <a:cxnLst/>
              <a:rect l="l" t="t" r="r" b="b"/>
              <a:pathLst>
                <a:path w="2044" h="14470" extrusionOk="0">
                  <a:moveTo>
                    <a:pt x="1022" y="0"/>
                  </a:moveTo>
                  <a:cubicBezTo>
                    <a:pt x="327" y="0"/>
                    <a:pt x="0" y="368"/>
                    <a:pt x="0" y="1022"/>
                  </a:cubicBezTo>
                  <a:lnTo>
                    <a:pt x="0" y="13448"/>
                  </a:lnTo>
                  <a:cubicBezTo>
                    <a:pt x="0" y="13979"/>
                    <a:pt x="327" y="14470"/>
                    <a:pt x="1022" y="14470"/>
                  </a:cubicBezTo>
                  <a:cubicBezTo>
                    <a:pt x="1553" y="14470"/>
                    <a:pt x="2044" y="13979"/>
                    <a:pt x="2044" y="13448"/>
                  </a:cubicBezTo>
                  <a:lnTo>
                    <a:pt x="2044" y="1022"/>
                  </a:lnTo>
                  <a:cubicBezTo>
                    <a:pt x="2044" y="368"/>
                    <a:pt x="1553" y="0"/>
                    <a:pt x="10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4"/>
            <p:cNvSpPr/>
            <p:nvPr/>
          </p:nvSpPr>
          <p:spPr>
            <a:xfrm>
              <a:off x="9139845" y="3031196"/>
              <a:ext cx="79512" cy="564478"/>
            </a:xfrm>
            <a:custGeom>
              <a:avLst/>
              <a:gdLst/>
              <a:ahLst/>
              <a:cxnLst/>
              <a:rect l="l" t="t" r="r" b="b"/>
              <a:pathLst>
                <a:path w="2044" h="14511" extrusionOk="0">
                  <a:moveTo>
                    <a:pt x="1022" y="0"/>
                  </a:moveTo>
                  <a:cubicBezTo>
                    <a:pt x="491" y="0"/>
                    <a:pt x="0" y="368"/>
                    <a:pt x="0" y="1022"/>
                  </a:cubicBezTo>
                  <a:lnTo>
                    <a:pt x="0" y="13488"/>
                  </a:lnTo>
                  <a:cubicBezTo>
                    <a:pt x="0" y="13979"/>
                    <a:pt x="491" y="14510"/>
                    <a:pt x="1022" y="14510"/>
                  </a:cubicBezTo>
                  <a:cubicBezTo>
                    <a:pt x="1512" y="14510"/>
                    <a:pt x="2044" y="13979"/>
                    <a:pt x="2044" y="13488"/>
                  </a:cubicBezTo>
                  <a:lnTo>
                    <a:pt x="2044" y="1022"/>
                  </a:lnTo>
                  <a:cubicBezTo>
                    <a:pt x="2044" y="368"/>
                    <a:pt x="1512" y="0"/>
                    <a:pt x="10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4"/>
            <p:cNvSpPr/>
            <p:nvPr/>
          </p:nvSpPr>
          <p:spPr>
            <a:xfrm>
              <a:off x="8993540" y="3323729"/>
              <a:ext cx="79551" cy="562922"/>
            </a:xfrm>
            <a:custGeom>
              <a:avLst/>
              <a:gdLst/>
              <a:ahLst/>
              <a:cxnLst/>
              <a:rect l="l" t="t" r="r" b="b"/>
              <a:pathLst>
                <a:path w="2045" h="14471" extrusionOk="0">
                  <a:moveTo>
                    <a:pt x="1022" y="1"/>
                  </a:moveTo>
                  <a:cubicBezTo>
                    <a:pt x="491" y="1"/>
                    <a:pt x="1" y="328"/>
                    <a:pt x="1" y="1023"/>
                  </a:cubicBezTo>
                  <a:lnTo>
                    <a:pt x="1" y="13448"/>
                  </a:lnTo>
                  <a:cubicBezTo>
                    <a:pt x="1" y="14143"/>
                    <a:pt x="491" y="14470"/>
                    <a:pt x="1022" y="14470"/>
                  </a:cubicBezTo>
                  <a:cubicBezTo>
                    <a:pt x="1513" y="14470"/>
                    <a:pt x="2044" y="14143"/>
                    <a:pt x="2044" y="13448"/>
                  </a:cubicBezTo>
                  <a:lnTo>
                    <a:pt x="2044" y="1023"/>
                  </a:lnTo>
                  <a:cubicBezTo>
                    <a:pt x="2044" y="328"/>
                    <a:pt x="1513" y="1"/>
                    <a:pt x="102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4"/>
            <p:cNvSpPr/>
            <p:nvPr/>
          </p:nvSpPr>
          <p:spPr>
            <a:xfrm>
              <a:off x="9165286" y="3733975"/>
              <a:ext cx="79512" cy="569263"/>
            </a:xfrm>
            <a:custGeom>
              <a:avLst/>
              <a:gdLst/>
              <a:ahLst/>
              <a:cxnLst/>
              <a:rect l="l" t="t" r="r" b="b"/>
              <a:pathLst>
                <a:path w="2044" h="14634" extrusionOk="0">
                  <a:moveTo>
                    <a:pt x="1022" y="0"/>
                  </a:moveTo>
                  <a:cubicBezTo>
                    <a:pt x="368" y="0"/>
                    <a:pt x="0" y="532"/>
                    <a:pt x="0" y="1022"/>
                  </a:cubicBezTo>
                  <a:lnTo>
                    <a:pt x="0" y="13611"/>
                  </a:lnTo>
                  <a:cubicBezTo>
                    <a:pt x="0" y="14143"/>
                    <a:pt x="368" y="14633"/>
                    <a:pt x="1022" y="14633"/>
                  </a:cubicBezTo>
                  <a:cubicBezTo>
                    <a:pt x="1553" y="14633"/>
                    <a:pt x="2044" y="14143"/>
                    <a:pt x="2044" y="13611"/>
                  </a:cubicBezTo>
                  <a:lnTo>
                    <a:pt x="2044" y="1022"/>
                  </a:lnTo>
                  <a:cubicBezTo>
                    <a:pt x="2044" y="532"/>
                    <a:pt x="1553" y="0"/>
                    <a:pt x="10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8" name="Google Shape;458;p24"/>
          <p:cNvGrpSpPr/>
          <p:nvPr/>
        </p:nvGrpSpPr>
        <p:grpSpPr>
          <a:xfrm flipH="1">
            <a:off x="7839222" y="781050"/>
            <a:ext cx="1385931" cy="2705253"/>
            <a:chOff x="409722" y="228600"/>
            <a:chExt cx="1385931" cy="2705253"/>
          </a:xfrm>
        </p:grpSpPr>
        <p:grpSp>
          <p:nvGrpSpPr>
            <p:cNvPr id="459" name="Google Shape;459;p24"/>
            <p:cNvGrpSpPr/>
            <p:nvPr/>
          </p:nvGrpSpPr>
          <p:grpSpPr>
            <a:xfrm rot="-617154" flipH="1">
              <a:off x="575967" y="402323"/>
              <a:ext cx="1053440" cy="2450002"/>
              <a:chOff x="3817855" y="1437512"/>
              <a:chExt cx="541146" cy="1128254"/>
            </a:xfrm>
          </p:grpSpPr>
          <p:sp>
            <p:nvSpPr>
              <p:cNvPr id="460" name="Google Shape;460;p24"/>
              <p:cNvSpPr/>
              <p:nvPr/>
            </p:nvSpPr>
            <p:spPr>
              <a:xfrm>
                <a:off x="3817855" y="1437512"/>
                <a:ext cx="541146" cy="1128254"/>
              </a:xfrm>
              <a:custGeom>
                <a:avLst/>
                <a:gdLst/>
                <a:ahLst/>
                <a:cxnLst/>
                <a:rect l="l" t="t" r="r" b="b"/>
                <a:pathLst>
                  <a:path w="28598" h="59625" extrusionOk="0">
                    <a:moveTo>
                      <a:pt x="101" y="0"/>
                    </a:moveTo>
                    <a:lnTo>
                      <a:pt x="1" y="426"/>
                    </a:lnTo>
                    <a:cubicBezTo>
                      <a:pt x="16066" y="3359"/>
                      <a:pt x="28197" y="17344"/>
                      <a:pt x="28197" y="34161"/>
                    </a:cubicBezTo>
                    <a:lnTo>
                      <a:pt x="28197" y="34462"/>
                    </a:lnTo>
                    <a:cubicBezTo>
                      <a:pt x="28096" y="44286"/>
                      <a:pt x="23911" y="53058"/>
                      <a:pt x="17219" y="59324"/>
                    </a:cubicBezTo>
                    <a:lnTo>
                      <a:pt x="17545" y="59625"/>
                    </a:lnTo>
                    <a:cubicBezTo>
                      <a:pt x="24212" y="53359"/>
                      <a:pt x="28497" y="44386"/>
                      <a:pt x="28598" y="34462"/>
                    </a:cubicBezTo>
                    <a:lnTo>
                      <a:pt x="28598" y="34161"/>
                    </a:lnTo>
                    <a:cubicBezTo>
                      <a:pt x="28598" y="17143"/>
                      <a:pt x="16292" y="2933"/>
                      <a:pt x="10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" name="Google Shape;461;p24"/>
              <p:cNvSpPr/>
              <p:nvPr/>
            </p:nvSpPr>
            <p:spPr>
              <a:xfrm>
                <a:off x="3985754" y="1615346"/>
                <a:ext cx="39378" cy="29898"/>
              </a:xfrm>
              <a:custGeom>
                <a:avLst/>
                <a:gdLst/>
                <a:ahLst/>
                <a:cxnLst/>
                <a:rect l="l" t="t" r="r" b="b"/>
                <a:pathLst>
                  <a:path w="2081" h="1580" extrusionOk="0">
                    <a:moveTo>
                      <a:pt x="1053" y="1"/>
                    </a:moveTo>
                    <a:cubicBezTo>
                      <a:pt x="0" y="1"/>
                      <a:pt x="0" y="1580"/>
                      <a:pt x="1053" y="1580"/>
                    </a:cubicBezTo>
                    <a:cubicBezTo>
                      <a:pt x="2080" y="1580"/>
                      <a:pt x="2080" y="1"/>
                      <a:pt x="10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62" name="Google Shape;462;p24"/>
            <p:cNvSpPr/>
            <p:nvPr/>
          </p:nvSpPr>
          <p:spPr>
            <a:xfrm>
              <a:off x="1419225" y="228600"/>
              <a:ext cx="142800" cy="142800"/>
            </a:xfrm>
            <a:prstGeom prst="ellipse">
              <a:avLst/>
            </a:prstGeom>
            <a:solidFill>
              <a:schemeClr val="accent3"/>
            </a:solidFill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463" name="Google Shape;463;p24"/>
          <p:cNvCxnSpPr/>
          <p:nvPr/>
        </p:nvCxnSpPr>
        <p:spPr>
          <a:xfrm>
            <a:off x="481667" y="4824600"/>
            <a:ext cx="11334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11">
    <p:bg>
      <p:bgPr>
        <a:solidFill>
          <a:schemeClr val="accent2"/>
        </a:solid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5" name="Google Shape;465;p25"/>
          <p:cNvGrpSpPr/>
          <p:nvPr/>
        </p:nvGrpSpPr>
        <p:grpSpPr>
          <a:xfrm rot="10800000" flipH="1">
            <a:off x="319043" y="283350"/>
            <a:ext cx="8505900" cy="4576800"/>
            <a:chOff x="319043" y="283350"/>
            <a:chExt cx="8505900" cy="4576800"/>
          </a:xfrm>
        </p:grpSpPr>
        <p:sp>
          <p:nvSpPr>
            <p:cNvPr id="466" name="Google Shape;466;p25"/>
            <p:cNvSpPr/>
            <p:nvPr/>
          </p:nvSpPr>
          <p:spPr>
            <a:xfrm flipH="1">
              <a:off x="319043" y="283350"/>
              <a:ext cx="8505900" cy="4576800"/>
            </a:xfrm>
            <a:prstGeom prst="roundRect">
              <a:avLst>
                <a:gd name="adj" fmla="val 3396"/>
              </a:avLst>
            </a:prstGeom>
            <a:solidFill>
              <a:schemeClr val="accent1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5"/>
            <p:cNvSpPr/>
            <p:nvPr/>
          </p:nvSpPr>
          <p:spPr>
            <a:xfrm rot="10800000" flipH="1">
              <a:off x="694692" y="580875"/>
              <a:ext cx="7754700" cy="3981600"/>
            </a:xfrm>
            <a:prstGeom prst="roundRect">
              <a:avLst>
                <a:gd name="adj" fmla="val 3396"/>
              </a:avLst>
            </a:prstGeom>
            <a:solidFill>
              <a:schemeClr val="accent4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5"/>
            <p:cNvSpPr/>
            <p:nvPr/>
          </p:nvSpPr>
          <p:spPr>
            <a:xfrm flipH="1">
              <a:off x="1289186" y="298550"/>
              <a:ext cx="1611114" cy="1202094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FFFFFF">
                <a:alpha val="200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5"/>
            <p:cNvSpPr/>
            <p:nvPr/>
          </p:nvSpPr>
          <p:spPr>
            <a:xfrm flipH="1">
              <a:off x="2162181" y="298550"/>
              <a:ext cx="1348069" cy="995345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FFFFFF">
                <a:alpha val="200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0" name="Google Shape;470;p25"/>
          <p:cNvGrpSpPr/>
          <p:nvPr/>
        </p:nvGrpSpPr>
        <p:grpSpPr>
          <a:xfrm flipH="1">
            <a:off x="5880236" y="299000"/>
            <a:ext cx="2221064" cy="1202094"/>
            <a:chOff x="1289186" y="298550"/>
            <a:chExt cx="2221064" cy="1202094"/>
          </a:xfrm>
        </p:grpSpPr>
        <p:sp>
          <p:nvSpPr>
            <p:cNvPr id="471" name="Google Shape;471;p25"/>
            <p:cNvSpPr/>
            <p:nvPr/>
          </p:nvSpPr>
          <p:spPr>
            <a:xfrm flipH="1">
              <a:off x="1289186" y="298550"/>
              <a:ext cx="1611114" cy="1202094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FFFFFF">
                <a:alpha val="200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5"/>
            <p:cNvSpPr/>
            <p:nvPr/>
          </p:nvSpPr>
          <p:spPr>
            <a:xfrm flipH="1">
              <a:off x="2162181" y="298550"/>
              <a:ext cx="1348069" cy="995345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FFFFFF">
                <a:alpha val="200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3" name="Google Shape;473;p25"/>
          <p:cNvGrpSpPr/>
          <p:nvPr/>
        </p:nvGrpSpPr>
        <p:grpSpPr>
          <a:xfrm>
            <a:off x="4281415" y="375214"/>
            <a:ext cx="581170" cy="125403"/>
            <a:chOff x="4685288" y="186288"/>
            <a:chExt cx="419375" cy="90485"/>
          </a:xfrm>
        </p:grpSpPr>
        <p:sp>
          <p:nvSpPr>
            <p:cNvPr id="474" name="Google Shape;474;p25"/>
            <p:cNvSpPr/>
            <p:nvPr/>
          </p:nvSpPr>
          <p:spPr>
            <a:xfrm>
              <a:off x="4687513" y="186288"/>
              <a:ext cx="414900" cy="822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75" name="Google Shape;475;p25"/>
            <p:cNvGrpSpPr/>
            <p:nvPr/>
          </p:nvGrpSpPr>
          <p:grpSpPr>
            <a:xfrm>
              <a:off x="4685288" y="186300"/>
              <a:ext cx="419375" cy="90473"/>
              <a:chOff x="4390000" y="182175"/>
              <a:chExt cx="419375" cy="90473"/>
            </a:xfrm>
          </p:grpSpPr>
          <p:sp>
            <p:nvSpPr>
              <p:cNvPr id="476" name="Google Shape;476;p25"/>
              <p:cNvSpPr/>
              <p:nvPr/>
            </p:nvSpPr>
            <p:spPr>
              <a:xfrm>
                <a:off x="4390000" y="182175"/>
                <a:ext cx="419375" cy="90473"/>
              </a:xfrm>
              <a:custGeom>
                <a:avLst/>
                <a:gdLst/>
                <a:ahLst/>
                <a:cxnLst/>
                <a:rect l="l" t="t" r="r" b="b"/>
                <a:pathLst>
                  <a:path w="8835" h="1906" extrusionOk="0">
                    <a:moveTo>
                      <a:pt x="7882" y="155"/>
                    </a:moveTo>
                    <a:cubicBezTo>
                      <a:pt x="8323" y="155"/>
                      <a:pt x="8680" y="512"/>
                      <a:pt x="8680" y="953"/>
                    </a:cubicBezTo>
                    <a:cubicBezTo>
                      <a:pt x="8680" y="1393"/>
                      <a:pt x="8323" y="1750"/>
                      <a:pt x="7882" y="1750"/>
                    </a:cubicBezTo>
                    <a:lnTo>
                      <a:pt x="953" y="1750"/>
                    </a:lnTo>
                    <a:cubicBezTo>
                      <a:pt x="512" y="1750"/>
                      <a:pt x="155" y="1393"/>
                      <a:pt x="155" y="953"/>
                    </a:cubicBezTo>
                    <a:cubicBezTo>
                      <a:pt x="155" y="512"/>
                      <a:pt x="512" y="155"/>
                      <a:pt x="953" y="155"/>
                    </a:cubicBezTo>
                    <a:close/>
                    <a:moveTo>
                      <a:pt x="953" y="0"/>
                    </a:moveTo>
                    <a:cubicBezTo>
                      <a:pt x="429" y="0"/>
                      <a:pt x="0" y="429"/>
                      <a:pt x="0" y="953"/>
                    </a:cubicBezTo>
                    <a:cubicBezTo>
                      <a:pt x="0" y="1476"/>
                      <a:pt x="429" y="1905"/>
                      <a:pt x="953" y="1905"/>
                    </a:cubicBezTo>
                    <a:lnTo>
                      <a:pt x="7882" y="1905"/>
                    </a:lnTo>
                    <a:cubicBezTo>
                      <a:pt x="8406" y="1905"/>
                      <a:pt x="8835" y="1476"/>
                      <a:pt x="8835" y="953"/>
                    </a:cubicBezTo>
                    <a:cubicBezTo>
                      <a:pt x="8835" y="429"/>
                      <a:pt x="8406" y="0"/>
                      <a:pt x="788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" name="Google Shape;477;p25"/>
              <p:cNvSpPr/>
              <p:nvPr/>
            </p:nvSpPr>
            <p:spPr>
              <a:xfrm>
                <a:off x="4464048" y="201352"/>
                <a:ext cx="52024" cy="52072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1097" extrusionOk="0">
                    <a:moveTo>
                      <a:pt x="548" y="144"/>
                    </a:moveTo>
                    <a:cubicBezTo>
                      <a:pt x="774" y="144"/>
                      <a:pt x="953" y="322"/>
                      <a:pt x="953" y="549"/>
                    </a:cubicBezTo>
                    <a:cubicBezTo>
                      <a:pt x="953" y="763"/>
                      <a:pt x="774" y="941"/>
                      <a:pt x="548" y="941"/>
                    </a:cubicBezTo>
                    <a:cubicBezTo>
                      <a:pt x="333" y="941"/>
                      <a:pt x="155" y="763"/>
                      <a:pt x="155" y="549"/>
                    </a:cubicBezTo>
                    <a:cubicBezTo>
                      <a:pt x="155" y="322"/>
                      <a:pt x="333" y="144"/>
                      <a:pt x="548" y="144"/>
                    </a:cubicBezTo>
                    <a:close/>
                    <a:moveTo>
                      <a:pt x="548" y="1"/>
                    </a:moveTo>
                    <a:cubicBezTo>
                      <a:pt x="250" y="1"/>
                      <a:pt x="0" y="251"/>
                      <a:pt x="0" y="549"/>
                    </a:cubicBezTo>
                    <a:cubicBezTo>
                      <a:pt x="0" y="846"/>
                      <a:pt x="250" y="1096"/>
                      <a:pt x="548" y="1096"/>
                    </a:cubicBezTo>
                    <a:cubicBezTo>
                      <a:pt x="845" y="1096"/>
                      <a:pt x="1095" y="846"/>
                      <a:pt x="1095" y="549"/>
                    </a:cubicBezTo>
                    <a:cubicBezTo>
                      <a:pt x="1095" y="251"/>
                      <a:pt x="845" y="1"/>
                      <a:pt x="54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78" name="Google Shape;478;p25"/>
          <p:cNvSpPr txBox="1">
            <a:spLocks noGrp="1"/>
          </p:cNvSpPr>
          <p:nvPr>
            <p:ph type="title"/>
          </p:nvPr>
        </p:nvSpPr>
        <p:spPr>
          <a:xfrm>
            <a:off x="2135550" y="1379600"/>
            <a:ext cx="4872900" cy="160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79" name="Google Shape;479;p25"/>
          <p:cNvSpPr txBox="1">
            <a:spLocks noGrp="1"/>
          </p:cNvSpPr>
          <p:nvPr>
            <p:ph type="subTitle" idx="1"/>
          </p:nvPr>
        </p:nvSpPr>
        <p:spPr>
          <a:xfrm>
            <a:off x="2135550" y="2963000"/>
            <a:ext cx="4872900" cy="80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ldrich"/>
              <a:buNone/>
              <a:defRPr sz="2800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Didact Gothic"/>
              <a:buChar char="●"/>
              <a:defRPr sz="1800"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Didact Gothic"/>
              <a:buChar char="○"/>
              <a:defRPr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Didact Gothic"/>
              <a:buChar char="■"/>
              <a:defRPr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Didact Gothic"/>
              <a:buChar char="●"/>
              <a:defRPr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Didact Gothic"/>
              <a:buChar char="○"/>
              <a:defRPr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Didact Gothic"/>
              <a:buChar char="■"/>
              <a:defRPr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Didact Gothic"/>
              <a:buChar char="●"/>
              <a:defRPr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Didact Gothic"/>
              <a:buChar char="○"/>
              <a:defRPr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5"/>
              </a:buClr>
              <a:buSzPts val="1400"/>
              <a:buFont typeface="Didact Gothic"/>
              <a:buChar char="■"/>
              <a:defRPr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5" r:id="rId4"/>
    <p:sldLayoutId id="2147483658" r:id="rId5"/>
    <p:sldLayoutId id="2147483659" r:id="rId6"/>
    <p:sldLayoutId id="2147483667" r:id="rId7"/>
    <p:sldLayoutId id="2147483670" r:id="rId8"/>
    <p:sldLayoutId id="2147483671" r:id="rId9"/>
    <p:sldLayoutId id="2147483672" r:id="rId10"/>
    <p:sldLayoutId id="2147483675" r:id="rId11"/>
    <p:sldLayoutId id="2147483696" r:id="rId12"/>
    <p:sldLayoutId id="2147483697" r:id="rId13"/>
    <p:sldLayoutId id="2147483698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58"/>
          <p:cNvSpPr txBox="1">
            <a:spLocks noGrp="1"/>
          </p:cNvSpPr>
          <p:nvPr>
            <p:ph type="subTitle" idx="1"/>
          </p:nvPr>
        </p:nvSpPr>
        <p:spPr>
          <a:xfrm>
            <a:off x="1796318" y="3270576"/>
            <a:ext cx="6152889" cy="4077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By: Laila Farhat, MA TESOL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	University of Warwick</a:t>
            </a:r>
            <a:endParaRPr dirty="0"/>
          </a:p>
        </p:txBody>
      </p:sp>
      <p:sp>
        <p:nvSpPr>
          <p:cNvPr id="991" name="Google Shape;991;p58"/>
          <p:cNvSpPr txBox="1">
            <a:spLocks noGrp="1"/>
          </p:cNvSpPr>
          <p:nvPr>
            <p:ph type="ctrTitle"/>
          </p:nvPr>
        </p:nvSpPr>
        <p:spPr>
          <a:xfrm>
            <a:off x="1842807" y="2076976"/>
            <a:ext cx="5351400" cy="137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r>
              <a:rPr lang="en-US" sz="1800" dirty="0"/>
              <a:t>An investigation of </a:t>
            </a:r>
            <a:r>
              <a:rPr lang="en-US" sz="1800"/>
              <a:t>The Short EAP </a:t>
            </a:r>
            <a:r>
              <a:rPr lang="en-US" sz="1800" dirty="0"/>
              <a:t>course instructors' Views and Practices of ICT in Higher Education in the UK With The assistance of SAMR model. </a:t>
            </a:r>
            <a:br>
              <a:rPr lang="en-US" sz="1800" dirty="0"/>
            </a:br>
            <a:br>
              <a:rPr lang="en-US" sz="1200" dirty="0"/>
            </a:br>
            <a:br>
              <a:rPr lang="en-US" sz="1200" dirty="0"/>
            </a:br>
            <a:endParaRPr sz="1200" dirty="0"/>
          </a:p>
        </p:txBody>
      </p:sp>
      <p:grpSp>
        <p:nvGrpSpPr>
          <p:cNvPr id="992" name="Google Shape;992;p58"/>
          <p:cNvGrpSpPr/>
          <p:nvPr/>
        </p:nvGrpSpPr>
        <p:grpSpPr>
          <a:xfrm flipH="1">
            <a:off x="1783208" y="704857"/>
            <a:ext cx="864824" cy="693028"/>
            <a:chOff x="10049025" y="922900"/>
            <a:chExt cx="537625" cy="430800"/>
          </a:xfrm>
        </p:grpSpPr>
        <p:sp>
          <p:nvSpPr>
            <p:cNvPr id="993" name="Google Shape;993;p58"/>
            <p:cNvSpPr/>
            <p:nvPr/>
          </p:nvSpPr>
          <p:spPr>
            <a:xfrm>
              <a:off x="10056525" y="930425"/>
              <a:ext cx="521975" cy="331475"/>
            </a:xfrm>
            <a:custGeom>
              <a:avLst/>
              <a:gdLst/>
              <a:ahLst/>
              <a:cxnLst/>
              <a:rect l="l" t="t" r="r" b="b"/>
              <a:pathLst>
                <a:path w="20879" h="13259" extrusionOk="0">
                  <a:moveTo>
                    <a:pt x="14412" y="0"/>
                  </a:moveTo>
                  <a:lnTo>
                    <a:pt x="1" y="226"/>
                  </a:lnTo>
                  <a:cubicBezTo>
                    <a:pt x="1254" y="2506"/>
                    <a:pt x="2407" y="4812"/>
                    <a:pt x="3334" y="7218"/>
                  </a:cubicBezTo>
                  <a:lnTo>
                    <a:pt x="12532" y="13258"/>
                  </a:lnTo>
                  <a:lnTo>
                    <a:pt x="20878" y="12757"/>
                  </a:lnTo>
                  <a:lnTo>
                    <a:pt x="1441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58"/>
            <p:cNvSpPr/>
            <p:nvPr/>
          </p:nvSpPr>
          <p:spPr>
            <a:xfrm>
              <a:off x="10049025" y="922900"/>
              <a:ext cx="537625" cy="347150"/>
            </a:xfrm>
            <a:custGeom>
              <a:avLst/>
              <a:gdLst/>
              <a:ahLst/>
              <a:cxnLst/>
              <a:rect l="l" t="t" r="r" b="b"/>
              <a:pathLst>
                <a:path w="21505" h="13886" extrusionOk="0">
                  <a:moveTo>
                    <a:pt x="14574" y="527"/>
                  </a:moveTo>
                  <a:cubicBezTo>
                    <a:pt x="16433" y="4242"/>
                    <a:pt x="18292" y="7862"/>
                    <a:pt x="20151" y="11579"/>
                  </a:cubicBezTo>
                  <a:cubicBezTo>
                    <a:pt x="20376" y="11973"/>
                    <a:pt x="20614" y="12366"/>
                    <a:pt x="20804" y="12760"/>
                  </a:cubicBezTo>
                  <a:lnTo>
                    <a:pt x="20804" y="12760"/>
                  </a:lnTo>
                  <a:cubicBezTo>
                    <a:pt x="18222" y="12953"/>
                    <a:pt x="15639" y="13167"/>
                    <a:pt x="13033" y="13359"/>
                  </a:cubicBezTo>
                  <a:lnTo>
                    <a:pt x="12933" y="13359"/>
                  </a:lnTo>
                  <a:cubicBezTo>
                    <a:pt x="12832" y="13359"/>
                    <a:pt x="12732" y="13259"/>
                    <a:pt x="12732" y="13259"/>
                  </a:cubicBezTo>
                  <a:cubicBezTo>
                    <a:pt x="12206" y="12933"/>
                    <a:pt x="11780" y="12632"/>
                    <a:pt x="11379" y="12306"/>
                  </a:cubicBezTo>
                  <a:cubicBezTo>
                    <a:pt x="9800" y="11379"/>
                    <a:pt x="8346" y="10326"/>
                    <a:pt x="6892" y="9399"/>
                  </a:cubicBezTo>
                  <a:cubicBezTo>
                    <a:pt x="5891" y="8707"/>
                    <a:pt x="4889" y="8106"/>
                    <a:pt x="3909" y="7402"/>
                  </a:cubicBezTo>
                  <a:lnTo>
                    <a:pt x="3909" y="7402"/>
                  </a:lnTo>
                  <a:cubicBezTo>
                    <a:pt x="2933" y="5179"/>
                    <a:pt x="1872" y="2958"/>
                    <a:pt x="726" y="817"/>
                  </a:cubicBezTo>
                  <a:lnTo>
                    <a:pt x="726" y="817"/>
                  </a:lnTo>
                  <a:cubicBezTo>
                    <a:pt x="4768" y="720"/>
                    <a:pt x="8788" y="623"/>
                    <a:pt x="12832" y="527"/>
                  </a:cubicBezTo>
                  <a:close/>
                  <a:moveTo>
                    <a:pt x="14712" y="0"/>
                  </a:moveTo>
                  <a:cubicBezTo>
                    <a:pt x="10527" y="101"/>
                    <a:pt x="6366" y="201"/>
                    <a:pt x="2181" y="301"/>
                  </a:cubicBezTo>
                  <a:lnTo>
                    <a:pt x="301" y="301"/>
                  </a:lnTo>
                  <a:cubicBezTo>
                    <a:pt x="100" y="301"/>
                    <a:pt x="0" y="527"/>
                    <a:pt x="100" y="727"/>
                  </a:cubicBezTo>
                  <a:cubicBezTo>
                    <a:pt x="1343" y="2890"/>
                    <a:pt x="2364" y="5176"/>
                    <a:pt x="3408" y="7560"/>
                  </a:cubicBezTo>
                  <a:lnTo>
                    <a:pt x="3408" y="7560"/>
                  </a:lnTo>
                  <a:cubicBezTo>
                    <a:pt x="3411" y="7606"/>
                    <a:pt x="3428" y="7647"/>
                    <a:pt x="3462" y="7679"/>
                  </a:cubicBezTo>
                  <a:lnTo>
                    <a:pt x="3462" y="7679"/>
                  </a:lnTo>
                  <a:cubicBezTo>
                    <a:pt x="3505" y="7746"/>
                    <a:pt x="3576" y="7784"/>
                    <a:pt x="3651" y="7796"/>
                  </a:cubicBezTo>
                  <a:lnTo>
                    <a:pt x="3651" y="7796"/>
                  </a:lnTo>
                  <a:cubicBezTo>
                    <a:pt x="6015" y="9352"/>
                    <a:pt x="8285" y="10978"/>
                    <a:pt x="10652" y="12532"/>
                  </a:cubicBezTo>
                  <a:cubicBezTo>
                    <a:pt x="11153" y="12832"/>
                    <a:pt x="11679" y="13259"/>
                    <a:pt x="12206" y="13559"/>
                  </a:cubicBezTo>
                  <a:cubicBezTo>
                    <a:pt x="12406" y="13685"/>
                    <a:pt x="12632" y="13885"/>
                    <a:pt x="12832" y="13885"/>
                  </a:cubicBezTo>
                  <a:cubicBezTo>
                    <a:pt x="13258" y="13885"/>
                    <a:pt x="13785" y="13785"/>
                    <a:pt x="14286" y="13785"/>
                  </a:cubicBezTo>
                  <a:cubicBezTo>
                    <a:pt x="15138" y="13685"/>
                    <a:pt x="16065" y="13685"/>
                    <a:pt x="16918" y="13559"/>
                  </a:cubicBezTo>
                  <a:cubicBezTo>
                    <a:pt x="18371" y="13459"/>
                    <a:pt x="19725" y="13359"/>
                    <a:pt x="21178" y="13259"/>
                  </a:cubicBezTo>
                  <a:cubicBezTo>
                    <a:pt x="21404" y="13259"/>
                    <a:pt x="21504" y="13058"/>
                    <a:pt x="21404" y="12933"/>
                  </a:cubicBezTo>
                  <a:lnTo>
                    <a:pt x="15765" y="1654"/>
                  </a:lnTo>
                  <a:cubicBezTo>
                    <a:pt x="15439" y="1153"/>
                    <a:pt x="15138" y="627"/>
                    <a:pt x="14912" y="101"/>
                  </a:cubicBezTo>
                  <a:cubicBezTo>
                    <a:pt x="14812" y="101"/>
                    <a:pt x="14812" y="0"/>
                    <a:pt x="147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58"/>
            <p:cNvSpPr/>
            <p:nvPr/>
          </p:nvSpPr>
          <p:spPr>
            <a:xfrm>
              <a:off x="10351650" y="961750"/>
              <a:ext cx="44500" cy="75825"/>
            </a:xfrm>
            <a:custGeom>
              <a:avLst/>
              <a:gdLst/>
              <a:ahLst/>
              <a:cxnLst/>
              <a:rect l="l" t="t" r="r" b="b"/>
              <a:pathLst>
                <a:path w="1780" h="3033" extrusionOk="0">
                  <a:moveTo>
                    <a:pt x="1780" y="0"/>
                  </a:moveTo>
                  <a:lnTo>
                    <a:pt x="1780" y="0"/>
                  </a:lnTo>
                  <a:cubicBezTo>
                    <a:pt x="1153" y="953"/>
                    <a:pt x="527" y="1980"/>
                    <a:pt x="0" y="3033"/>
                  </a:cubicBezTo>
                  <a:lnTo>
                    <a:pt x="1780" y="0"/>
                  </a:lnTo>
                  <a:close/>
                </a:path>
              </a:pathLst>
            </a:custGeom>
            <a:solidFill>
              <a:srgbClr val="F467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58"/>
            <p:cNvSpPr/>
            <p:nvPr/>
          </p:nvSpPr>
          <p:spPr>
            <a:xfrm>
              <a:off x="10344450" y="955525"/>
              <a:ext cx="60000" cy="88025"/>
            </a:xfrm>
            <a:custGeom>
              <a:avLst/>
              <a:gdLst/>
              <a:ahLst/>
              <a:cxnLst/>
              <a:rect l="l" t="t" r="r" b="b"/>
              <a:pathLst>
                <a:path w="2400" h="3521" extrusionOk="0">
                  <a:moveTo>
                    <a:pt x="2109" y="0"/>
                  </a:moveTo>
                  <a:cubicBezTo>
                    <a:pt x="2021" y="0"/>
                    <a:pt x="1921" y="44"/>
                    <a:pt x="1842" y="149"/>
                  </a:cubicBezTo>
                  <a:cubicBezTo>
                    <a:pt x="1216" y="1101"/>
                    <a:pt x="589" y="2129"/>
                    <a:pt x="88" y="3182"/>
                  </a:cubicBezTo>
                  <a:cubicBezTo>
                    <a:pt x="1" y="3321"/>
                    <a:pt x="180" y="3520"/>
                    <a:pt x="331" y="3520"/>
                  </a:cubicBezTo>
                  <a:cubicBezTo>
                    <a:pt x="397" y="3520"/>
                    <a:pt x="458" y="3482"/>
                    <a:pt x="489" y="3382"/>
                  </a:cubicBezTo>
                  <a:cubicBezTo>
                    <a:pt x="1116" y="2354"/>
                    <a:pt x="1642" y="1302"/>
                    <a:pt x="2268" y="349"/>
                  </a:cubicBezTo>
                  <a:cubicBezTo>
                    <a:pt x="2399" y="154"/>
                    <a:pt x="2274" y="0"/>
                    <a:pt x="21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58"/>
            <p:cNvSpPr/>
            <p:nvPr/>
          </p:nvSpPr>
          <p:spPr>
            <a:xfrm>
              <a:off x="10098525" y="969875"/>
              <a:ext cx="31350" cy="33875"/>
            </a:xfrm>
            <a:custGeom>
              <a:avLst/>
              <a:gdLst/>
              <a:ahLst/>
              <a:cxnLst/>
              <a:rect l="l" t="t" r="r" b="b"/>
              <a:pathLst>
                <a:path w="1254" h="1355" extrusionOk="0">
                  <a:moveTo>
                    <a:pt x="0" y="1"/>
                  </a:moveTo>
                  <a:lnTo>
                    <a:pt x="0" y="1"/>
                  </a:lnTo>
                  <a:cubicBezTo>
                    <a:pt x="401" y="527"/>
                    <a:pt x="827" y="928"/>
                    <a:pt x="1253" y="1354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467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58"/>
            <p:cNvSpPr/>
            <p:nvPr/>
          </p:nvSpPr>
          <p:spPr>
            <a:xfrm>
              <a:off x="10090375" y="965025"/>
              <a:ext cx="44500" cy="45625"/>
            </a:xfrm>
            <a:custGeom>
              <a:avLst/>
              <a:gdLst/>
              <a:ahLst/>
              <a:cxnLst/>
              <a:rect l="l" t="t" r="r" b="b"/>
              <a:pathLst>
                <a:path w="1780" h="1825" extrusionOk="0">
                  <a:moveTo>
                    <a:pt x="323" y="1"/>
                  </a:moveTo>
                  <a:cubicBezTo>
                    <a:pt x="245" y="1"/>
                    <a:pt x="163" y="32"/>
                    <a:pt x="101" y="95"/>
                  </a:cubicBezTo>
                  <a:cubicBezTo>
                    <a:pt x="0" y="195"/>
                    <a:pt x="0" y="295"/>
                    <a:pt x="101" y="396"/>
                  </a:cubicBezTo>
                  <a:cubicBezTo>
                    <a:pt x="527" y="822"/>
                    <a:pt x="953" y="1348"/>
                    <a:pt x="1354" y="1749"/>
                  </a:cubicBezTo>
                  <a:cubicBezTo>
                    <a:pt x="1416" y="1799"/>
                    <a:pt x="1498" y="1824"/>
                    <a:pt x="1576" y="1824"/>
                  </a:cubicBezTo>
                  <a:cubicBezTo>
                    <a:pt x="1654" y="1824"/>
                    <a:pt x="1730" y="1799"/>
                    <a:pt x="1780" y="1749"/>
                  </a:cubicBezTo>
                  <a:lnTo>
                    <a:pt x="1780" y="1348"/>
                  </a:lnTo>
                  <a:lnTo>
                    <a:pt x="527" y="95"/>
                  </a:lnTo>
                  <a:cubicBezTo>
                    <a:pt x="476" y="32"/>
                    <a:pt x="401" y="1"/>
                    <a:pt x="32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58"/>
            <p:cNvSpPr/>
            <p:nvPr/>
          </p:nvSpPr>
          <p:spPr>
            <a:xfrm>
              <a:off x="10479475" y="1207350"/>
              <a:ext cx="57675" cy="15700"/>
            </a:xfrm>
            <a:custGeom>
              <a:avLst/>
              <a:gdLst/>
              <a:ahLst/>
              <a:cxnLst/>
              <a:rect l="l" t="t" r="r" b="b"/>
              <a:pathLst>
                <a:path w="2307" h="628" extrusionOk="0">
                  <a:moveTo>
                    <a:pt x="0" y="1"/>
                  </a:moveTo>
                  <a:lnTo>
                    <a:pt x="2306" y="627"/>
                  </a:lnTo>
                  <a:cubicBezTo>
                    <a:pt x="1579" y="427"/>
                    <a:pt x="827" y="201"/>
                    <a:pt x="0" y="1"/>
                  </a:cubicBezTo>
                  <a:close/>
                </a:path>
              </a:pathLst>
            </a:custGeom>
            <a:solidFill>
              <a:srgbClr val="F467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58"/>
            <p:cNvSpPr/>
            <p:nvPr/>
          </p:nvSpPr>
          <p:spPr>
            <a:xfrm>
              <a:off x="10474450" y="1201025"/>
              <a:ext cx="67700" cy="28075"/>
            </a:xfrm>
            <a:custGeom>
              <a:avLst/>
              <a:gdLst/>
              <a:ahLst/>
              <a:cxnLst/>
              <a:rect l="l" t="t" r="r" b="b"/>
              <a:pathLst>
                <a:path w="2708" h="1123" extrusionOk="0">
                  <a:moveTo>
                    <a:pt x="193" y="1"/>
                  </a:moveTo>
                  <a:cubicBezTo>
                    <a:pt x="99" y="1"/>
                    <a:pt x="1" y="83"/>
                    <a:pt x="1" y="154"/>
                  </a:cubicBezTo>
                  <a:cubicBezTo>
                    <a:pt x="1" y="354"/>
                    <a:pt x="1" y="454"/>
                    <a:pt x="201" y="555"/>
                  </a:cubicBezTo>
                  <a:cubicBezTo>
                    <a:pt x="928" y="680"/>
                    <a:pt x="1655" y="880"/>
                    <a:pt x="2407" y="1081"/>
                  </a:cubicBezTo>
                  <a:cubicBezTo>
                    <a:pt x="2436" y="1110"/>
                    <a:pt x="2474" y="1122"/>
                    <a:pt x="2513" y="1122"/>
                  </a:cubicBezTo>
                  <a:cubicBezTo>
                    <a:pt x="2607" y="1122"/>
                    <a:pt x="2708" y="1052"/>
                    <a:pt x="2708" y="981"/>
                  </a:cubicBezTo>
                  <a:cubicBezTo>
                    <a:pt x="2708" y="780"/>
                    <a:pt x="2708" y="680"/>
                    <a:pt x="2507" y="555"/>
                  </a:cubicBezTo>
                  <a:cubicBezTo>
                    <a:pt x="1780" y="354"/>
                    <a:pt x="1028" y="154"/>
                    <a:pt x="302" y="53"/>
                  </a:cubicBezTo>
                  <a:cubicBezTo>
                    <a:pt x="272" y="16"/>
                    <a:pt x="233" y="1"/>
                    <a:pt x="1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58"/>
            <p:cNvSpPr/>
            <p:nvPr/>
          </p:nvSpPr>
          <p:spPr>
            <a:xfrm>
              <a:off x="10074700" y="1008725"/>
              <a:ext cx="384125" cy="339625"/>
            </a:xfrm>
            <a:custGeom>
              <a:avLst/>
              <a:gdLst/>
              <a:ahLst/>
              <a:cxnLst/>
              <a:rect l="l" t="t" r="r" b="b"/>
              <a:pathLst>
                <a:path w="15365" h="13585" extrusionOk="0">
                  <a:moveTo>
                    <a:pt x="3359" y="1"/>
                  </a:moveTo>
                  <a:cubicBezTo>
                    <a:pt x="1981" y="2206"/>
                    <a:pt x="853" y="4487"/>
                    <a:pt x="1" y="6793"/>
                  </a:cubicBezTo>
                  <a:cubicBezTo>
                    <a:pt x="1" y="6793"/>
                    <a:pt x="1154" y="8998"/>
                    <a:pt x="4286" y="11079"/>
                  </a:cubicBezTo>
                  <a:cubicBezTo>
                    <a:pt x="7319" y="13159"/>
                    <a:pt x="10026" y="13585"/>
                    <a:pt x="10026" y="13585"/>
                  </a:cubicBezTo>
                  <a:cubicBezTo>
                    <a:pt x="12006" y="11906"/>
                    <a:pt x="14111" y="9725"/>
                    <a:pt x="15364" y="7520"/>
                  </a:cubicBezTo>
                  <a:cubicBezTo>
                    <a:pt x="15364" y="7520"/>
                    <a:pt x="13585" y="3986"/>
                    <a:pt x="10251" y="1981"/>
                  </a:cubicBezTo>
                  <a:cubicBezTo>
                    <a:pt x="6893" y="101"/>
                    <a:pt x="3359" y="1"/>
                    <a:pt x="33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58"/>
            <p:cNvSpPr/>
            <p:nvPr/>
          </p:nvSpPr>
          <p:spPr>
            <a:xfrm>
              <a:off x="10067175" y="1002600"/>
              <a:ext cx="399150" cy="351100"/>
            </a:xfrm>
            <a:custGeom>
              <a:avLst/>
              <a:gdLst/>
              <a:ahLst/>
              <a:cxnLst/>
              <a:rect l="l" t="t" r="r" b="b"/>
              <a:pathLst>
                <a:path w="15966" h="14044" extrusionOk="0">
                  <a:moveTo>
                    <a:pt x="3795" y="575"/>
                  </a:moveTo>
                  <a:cubicBezTo>
                    <a:pt x="8594" y="722"/>
                    <a:pt x="13202" y="3473"/>
                    <a:pt x="15385" y="7757"/>
                  </a:cubicBezTo>
                  <a:lnTo>
                    <a:pt x="15385" y="7757"/>
                  </a:lnTo>
                  <a:cubicBezTo>
                    <a:pt x="14070" y="9966"/>
                    <a:pt x="12272" y="11875"/>
                    <a:pt x="10281" y="13504"/>
                  </a:cubicBezTo>
                  <a:lnTo>
                    <a:pt x="10227" y="13504"/>
                  </a:lnTo>
                  <a:cubicBezTo>
                    <a:pt x="10126" y="13504"/>
                    <a:pt x="10026" y="13404"/>
                    <a:pt x="9801" y="13404"/>
                  </a:cubicBezTo>
                  <a:cubicBezTo>
                    <a:pt x="9400" y="13304"/>
                    <a:pt x="8973" y="13203"/>
                    <a:pt x="8447" y="13003"/>
                  </a:cubicBezTo>
                  <a:cubicBezTo>
                    <a:pt x="6993" y="12477"/>
                    <a:pt x="5540" y="11750"/>
                    <a:pt x="4161" y="10697"/>
                  </a:cubicBezTo>
                  <a:cubicBezTo>
                    <a:pt x="3034" y="9870"/>
                    <a:pt x="1981" y="8918"/>
                    <a:pt x="1154" y="7865"/>
                  </a:cubicBezTo>
                  <a:cubicBezTo>
                    <a:pt x="928" y="7564"/>
                    <a:pt x="728" y="7364"/>
                    <a:pt x="628" y="7038"/>
                  </a:cubicBezTo>
                  <a:cubicBezTo>
                    <a:pt x="543" y="7038"/>
                    <a:pt x="530" y="6967"/>
                    <a:pt x="528" y="6944"/>
                  </a:cubicBezTo>
                  <a:lnTo>
                    <a:pt x="528" y="6944"/>
                  </a:lnTo>
                  <a:cubicBezTo>
                    <a:pt x="528" y="6950"/>
                    <a:pt x="530" y="6953"/>
                    <a:pt x="533" y="6953"/>
                  </a:cubicBezTo>
                  <a:cubicBezTo>
                    <a:pt x="567" y="6953"/>
                    <a:pt x="728" y="6612"/>
                    <a:pt x="728" y="6612"/>
                  </a:cubicBezTo>
                  <a:cubicBezTo>
                    <a:pt x="828" y="6311"/>
                    <a:pt x="928" y="5985"/>
                    <a:pt x="1029" y="5785"/>
                  </a:cubicBezTo>
                  <a:cubicBezTo>
                    <a:pt x="1863" y="3944"/>
                    <a:pt x="2769" y="2200"/>
                    <a:pt x="3795" y="575"/>
                  </a:cubicBezTo>
                  <a:close/>
                  <a:moveTo>
                    <a:pt x="3780" y="1"/>
                  </a:moveTo>
                  <a:cubicBezTo>
                    <a:pt x="3694" y="1"/>
                    <a:pt x="3610" y="12"/>
                    <a:pt x="3535" y="45"/>
                  </a:cubicBezTo>
                  <a:cubicBezTo>
                    <a:pt x="3234" y="146"/>
                    <a:pt x="3134" y="672"/>
                    <a:pt x="2908" y="872"/>
                  </a:cubicBezTo>
                  <a:cubicBezTo>
                    <a:pt x="2708" y="1399"/>
                    <a:pt x="2407" y="1825"/>
                    <a:pt x="2181" y="2351"/>
                  </a:cubicBezTo>
                  <a:cubicBezTo>
                    <a:pt x="1655" y="3278"/>
                    <a:pt x="1154" y="4331"/>
                    <a:pt x="728" y="5359"/>
                  </a:cubicBezTo>
                  <a:cubicBezTo>
                    <a:pt x="527" y="5785"/>
                    <a:pt x="302" y="6211"/>
                    <a:pt x="201" y="6612"/>
                  </a:cubicBezTo>
                  <a:cubicBezTo>
                    <a:pt x="101" y="6837"/>
                    <a:pt x="1" y="7038"/>
                    <a:pt x="101" y="7238"/>
                  </a:cubicBezTo>
                  <a:cubicBezTo>
                    <a:pt x="201" y="7464"/>
                    <a:pt x="402" y="7765"/>
                    <a:pt x="628" y="7990"/>
                  </a:cubicBezTo>
                  <a:cubicBezTo>
                    <a:pt x="1029" y="8492"/>
                    <a:pt x="1455" y="9018"/>
                    <a:pt x="1881" y="9444"/>
                  </a:cubicBezTo>
                  <a:cubicBezTo>
                    <a:pt x="3435" y="10998"/>
                    <a:pt x="5314" y="12251"/>
                    <a:pt x="7294" y="13103"/>
                  </a:cubicBezTo>
                  <a:cubicBezTo>
                    <a:pt x="8247" y="13504"/>
                    <a:pt x="9299" y="13930"/>
                    <a:pt x="10327" y="14030"/>
                  </a:cubicBezTo>
                  <a:cubicBezTo>
                    <a:pt x="10356" y="14039"/>
                    <a:pt x="10383" y="14044"/>
                    <a:pt x="10407" y="14044"/>
                  </a:cubicBezTo>
                  <a:cubicBezTo>
                    <a:pt x="10491" y="14044"/>
                    <a:pt x="10542" y="13993"/>
                    <a:pt x="10562" y="13922"/>
                  </a:cubicBezTo>
                  <a:lnTo>
                    <a:pt x="10562" y="13922"/>
                  </a:lnTo>
                  <a:cubicBezTo>
                    <a:pt x="12112" y="12671"/>
                    <a:pt x="13562" y="11220"/>
                    <a:pt x="14713" y="9644"/>
                  </a:cubicBezTo>
                  <a:cubicBezTo>
                    <a:pt x="15039" y="9243"/>
                    <a:pt x="15339" y="8817"/>
                    <a:pt x="15565" y="8391"/>
                  </a:cubicBezTo>
                  <a:cubicBezTo>
                    <a:pt x="15765" y="8191"/>
                    <a:pt x="15966" y="7865"/>
                    <a:pt x="15866" y="7664"/>
                  </a:cubicBezTo>
                  <a:cubicBezTo>
                    <a:pt x="15866" y="7464"/>
                    <a:pt x="15665" y="7238"/>
                    <a:pt x="15565" y="7038"/>
                  </a:cubicBezTo>
                  <a:cubicBezTo>
                    <a:pt x="13986" y="4431"/>
                    <a:pt x="11680" y="2351"/>
                    <a:pt x="8873" y="1198"/>
                  </a:cubicBezTo>
                  <a:cubicBezTo>
                    <a:pt x="7420" y="572"/>
                    <a:pt x="5841" y="246"/>
                    <a:pt x="4287" y="45"/>
                  </a:cubicBezTo>
                  <a:cubicBezTo>
                    <a:pt x="4136" y="45"/>
                    <a:pt x="3953" y="1"/>
                    <a:pt x="378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58"/>
            <p:cNvSpPr/>
            <p:nvPr/>
          </p:nvSpPr>
          <p:spPr>
            <a:xfrm>
              <a:off x="10111675" y="1019375"/>
              <a:ext cx="94000" cy="198650"/>
            </a:xfrm>
            <a:custGeom>
              <a:avLst/>
              <a:gdLst/>
              <a:ahLst/>
              <a:cxnLst/>
              <a:rect l="l" t="t" r="r" b="b"/>
              <a:pathLst>
                <a:path w="3760" h="7946" extrusionOk="0">
                  <a:moveTo>
                    <a:pt x="3760" y="1"/>
                  </a:moveTo>
                  <a:lnTo>
                    <a:pt x="3760" y="1"/>
                  </a:lnTo>
                  <a:cubicBezTo>
                    <a:pt x="2507" y="2607"/>
                    <a:pt x="1128" y="5214"/>
                    <a:pt x="0" y="7946"/>
                  </a:cubicBezTo>
                  <a:lnTo>
                    <a:pt x="3760" y="1"/>
                  </a:lnTo>
                  <a:close/>
                </a:path>
              </a:pathLst>
            </a:custGeom>
            <a:solidFill>
              <a:srgbClr val="F467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58"/>
            <p:cNvSpPr/>
            <p:nvPr/>
          </p:nvSpPr>
          <p:spPr>
            <a:xfrm>
              <a:off x="10101750" y="1013500"/>
              <a:ext cx="113225" cy="210150"/>
            </a:xfrm>
            <a:custGeom>
              <a:avLst/>
              <a:gdLst/>
              <a:ahLst/>
              <a:cxnLst/>
              <a:rect l="l" t="t" r="r" b="b"/>
              <a:pathLst>
                <a:path w="4529" h="8406" extrusionOk="0">
                  <a:moveTo>
                    <a:pt x="4160" y="0"/>
                  </a:moveTo>
                  <a:cubicBezTo>
                    <a:pt x="4080" y="0"/>
                    <a:pt x="3998" y="40"/>
                    <a:pt x="3931" y="136"/>
                  </a:cubicBezTo>
                  <a:cubicBezTo>
                    <a:pt x="2678" y="2742"/>
                    <a:pt x="1325" y="5349"/>
                    <a:pt x="72" y="7955"/>
                  </a:cubicBezTo>
                  <a:cubicBezTo>
                    <a:pt x="0" y="8186"/>
                    <a:pt x="194" y="8405"/>
                    <a:pt x="385" y="8405"/>
                  </a:cubicBezTo>
                  <a:cubicBezTo>
                    <a:pt x="462" y="8405"/>
                    <a:pt x="540" y="8368"/>
                    <a:pt x="598" y="8281"/>
                  </a:cubicBezTo>
                  <a:cubicBezTo>
                    <a:pt x="1851" y="5675"/>
                    <a:pt x="3104" y="3043"/>
                    <a:pt x="4458" y="436"/>
                  </a:cubicBezTo>
                  <a:cubicBezTo>
                    <a:pt x="4528" y="225"/>
                    <a:pt x="4350" y="0"/>
                    <a:pt x="41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58"/>
            <p:cNvSpPr/>
            <p:nvPr/>
          </p:nvSpPr>
          <p:spPr>
            <a:xfrm>
              <a:off x="10139875" y="1035050"/>
              <a:ext cx="120325" cy="219325"/>
            </a:xfrm>
            <a:custGeom>
              <a:avLst/>
              <a:gdLst/>
              <a:ahLst/>
              <a:cxnLst/>
              <a:rect l="l" t="t" r="r" b="b"/>
              <a:pathLst>
                <a:path w="4813" h="8773" extrusionOk="0">
                  <a:moveTo>
                    <a:pt x="4812" y="1"/>
                  </a:moveTo>
                  <a:lnTo>
                    <a:pt x="1692" y="5688"/>
                  </a:lnTo>
                  <a:lnTo>
                    <a:pt x="1692" y="5688"/>
                  </a:lnTo>
                  <a:cubicBezTo>
                    <a:pt x="2744" y="3794"/>
                    <a:pt x="3805" y="1902"/>
                    <a:pt x="4812" y="1"/>
                  </a:cubicBezTo>
                  <a:close/>
                  <a:moveTo>
                    <a:pt x="1692" y="5688"/>
                  </a:moveTo>
                  <a:cubicBezTo>
                    <a:pt x="1122" y="6714"/>
                    <a:pt x="555" y="7742"/>
                    <a:pt x="0" y="8773"/>
                  </a:cubicBezTo>
                  <a:lnTo>
                    <a:pt x="1692" y="5688"/>
                  </a:lnTo>
                  <a:close/>
                </a:path>
              </a:pathLst>
            </a:custGeom>
            <a:solidFill>
              <a:srgbClr val="F467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58"/>
            <p:cNvSpPr/>
            <p:nvPr/>
          </p:nvSpPr>
          <p:spPr>
            <a:xfrm>
              <a:off x="10131375" y="1029075"/>
              <a:ext cx="137750" cy="231275"/>
            </a:xfrm>
            <a:custGeom>
              <a:avLst/>
              <a:gdLst/>
              <a:ahLst/>
              <a:cxnLst/>
              <a:rect l="l" t="t" r="r" b="b"/>
              <a:pathLst>
                <a:path w="5510" h="9251" extrusionOk="0">
                  <a:moveTo>
                    <a:pt x="5130" y="1"/>
                  </a:moveTo>
                  <a:cubicBezTo>
                    <a:pt x="5053" y="1"/>
                    <a:pt x="4982" y="40"/>
                    <a:pt x="4952" y="139"/>
                  </a:cubicBezTo>
                  <a:cubicBezTo>
                    <a:pt x="3273" y="3047"/>
                    <a:pt x="1719" y="5979"/>
                    <a:pt x="140" y="8911"/>
                  </a:cubicBezTo>
                  <a:cubicBezTo>
                    <a:pt x="1" y="9050"/>
                    <a:pt x="212" y="9250"/>
                    <a:pt x="387" y="9250"/>
                  </a:cubicBezTo>
                  <a:cubicBezTo>
                    <a:pt x="465" y="9250"/>
                    <a:pt x="535" y="9211"/>
                    <a:pt x="566" y="9112"/>
                  </a:cubicBezTo>
                  <a:cubicBezTo>
                    <a:pt x="2120" y="6179"/>
                    <a:pt x="3799" y="3272"/>
                    <a:pt x="5353" y="340"/>
                  </a:cubicBezTo>
                  <a:cubicBezTo>
                    <a:pt x="5509" y="201"/>
                    <a:pt x="5304" y="1"/>
                    <a:pt x="513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58"/>
            <p:cNvSpPr/>
            <p:nvPr/>
          </p:nvSpPr>
          <p:spPr>
            <a:xfrm>
              <a:off x="10176825" y="1053225"/>
              <a:ext cx="132875" cy="224325"/>
            </a:xfrm>
            <a:custGeom>
              <a:avLst/>
              <a:gdLst/>
              <a:ahLst/>
              <a:cxnLst/>
              <a:rect l="l" t="t" r="r" b="b"/>
              <a:pathLst>
                <a:path w="5315" h="8973" extrusionOk="0">
                  <a:moveTo>
                    <a:pt x="5314" y="0"/>
                  </a:moveTo>
                  <a:lnTo>
                    <a:pt x="5314" y="0"/>
                  </a:lnTo>
                  <a:cubicBezTo>
                    <a:pt x="3334" y="2933"/>
                    <a:pt x="1555" y="5965"/>
                    <a:pt x="1" y="8973"/>
                  </a:cubicBezTo>
                  <a:lnTo>
                    <a:pt x="5314" y="0"/>
                  </a:lnTo>
                  <a:close/>
                </a:path>
              </a:pathLst>
            </a:custGeom>
            <a:solidFill>
              <a:srgbClr val="F467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58"/>
            <p:cNvSpPr/>
            <p:nvPr/>
          </p:nvSpPr>
          <p:spPr>
            <a:xfrm>
              <a:off x="10166900" y="1045925"/>
              <a:ext cx="152025" cy="240375"/>
            </a:xfrm>
            <a:custGeom>
              <a:avLst/>
              <a:gdLst/>
              <a:ahLst/>
              <a:cxnLst/>
              <a:rect l="l" t="t" r="r" b="b"/>
              <a:pathLst>
                <a:path w="6081" h="9615" extrusionOk="0">
                  <a:moveTo>
                    <a:pt x="5672" y="0"/>
                  </a:moveTo>
                  <a:cubicBezTo>
                    <a:pt x="5602" y="0"/>
                    <a:pt x="5539" y="28"/>
                    <a:pt x="5511" y="92"/>
                  </a:cubicBezTo>
                  <a:cubicBezTo>
                    <a:pt x="3531" y="3124"/>
                    <a:pt x="1751" y="6032"/>
                    <a:pt x="72" y="9165"/>
                  </a:cubicBezTo>
                  <a:cubicBezTo>
                    <a:pt x="1" y="9396"/>
                    <a:pt x="195" y="9614"/>
                    <a:pt x="385" y="9614"/>
                  </a:cubicBezTo>
                  <a:cubicBezTo>
                    <a:pt x="463" y="9614"/>
                    <a:pt x="540" y="9578"/>
                    <a:pt x="598" y="9490"/>
                  </a:cubicBezTo>
                  <a:cubicBezTo>
                    <a:pt x="2177" y="6358"/>
                    <a:pt x="3932" y="3325"/>
                    <a:pt x="5937" y="393"/>
                  </a:cubicBezTo>
                  <a:cubicBezTo>
                    <a:pt x="6080" y="177"/>
                    <a:pt x="5851" y="0"/>
                    <a:pt x="56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58"/>
            <p:cNvSpPr/>
            <p:nvPr/>
          </p:nvSpPr>
          <p:spPr>
            <a:xfrm>
              <a:off x="10208175" y="1082050"/>
              <a:ext cx="138475" cy="216800"/>
            </a:xfrm>
            <a:custGeom>
              <a:avLst/>
              <a:gdLst/>
              <a:ahLst/>
              <a:cxnLst/>
              <a:rect l="l" t="t" r="r" b="b"/>
              <a:pathLst>
                <a:path w="5539" h="8672" extrusionOk="0">
                  <a:moveTo>
                    <a:pt x="5539" y="0"/>
                  </a:moveTo>
                  <a:lnTo>
                    <a:pt x="0" y="8672"/>
                  </a:lnTo>
                  <a:cubicBezTo>
                    <a:pt x="1980" y="5840"/>
                    <a:pt x="3760" y="2933"/>
                    <a:pt x="5539" y="0"/>
                  </a:cubicBezTo>
                  <a:close/>
                </a:path>
              </a:pathLst>
            </a:custGeom>
            <a:solidFill>
              <a:srgbClr val="F467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58"/>
            <p:cNvSpPr/>
            <p:nvPr/>
          </p:nvSpPr>
          <p:spPr>
            <a:xfrm>
              <a:off x="10199025" y="1074750"/>
              <a:ext cx="154450" cy="229800"/>
            </a:xfrm>
            <a:custGeom>
              <a:avLst/>
              <a:gdLst/>
              <a:ahLst/>
              <a:cxnLst/>
              <a:rect l="l" t="t" r="r" b="b"/>
              <a:pathLst>
                <a:path w="6178" h="9192" extrusionOk="0">
                  <a:moveTo>
                    <a:pt x="5787" y="0"/>
                  </a:moveTo>
                  <a:cubicBezTo>
                    <a:pt x="5711" y="0"/>
                    <a:pt x="5636" y="28"/>
                    <a:pt x="5579" y="92"/>
                  </a:cubicBezTo>
                  <a:cubicBezTo>
                    <a:pt x="3900" y="3099"/>
                    <a:pt x="2020" y="5931"/>
                    <a:pt x="141" y="8864"/>
                  </a:cubicBezTo>
                  <a:cubicBezTo>
                    <a:pt x="1" y="9003"/>
                    <a:pt x="214" y="9191"/>
                    <a:pt x="390" y="9191"/>
                  </a:cubicBezTo>
                  <a:cubicBezTo>
                    <a:pt x="466" y="9191"/>
                    <a:pt x="536" y="9156"/>
                    <a:pt x="567" y="9064"/>
                  </a:cubicBezTo>
                  <a:cubicBezTo>
                    <a:pt x="2547" y="6232"/>
                    <a:pt x="4326" y="3325"/>
                    <a:pt x="6105" y="392"/>
                  </a:cubicBezTo>
                  <a:cubicBezTo>
                    <a:pt x="6177" y="177"/>
                    <a:pt x="5979" y="0"/>
                    <a:pt x="57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58"/>
            <p:cNvSpPr/>
            <p:nvPr/>
          </p:nvSpPr>
          <p:spPr>
            <a:xfrm>
              <a:off x="10249525" y="1105225"/>
              <a:ext cx="130975" cy="211800"/>
            </a:xfrm>
            <a:custGeom>
              <a:avLst/>
              <a:gdLst/>
              <a:ahLst/>
              <a:cxnLst/>
              <a:rect l="l" t="t" r="r" b="b"/>
              <a:pathLst>
                <a:path w="5239" h="8472" extrusionOk="0">
                  <a:moveTo>
                    <a:pt x="5238" y="1"/>
                  </a:moveTo>
                  <a:lnTo>
                    <a:pt x="1466" y="6101"/>
                  </a:lnTo>
                  <a:lnTo>
                    <a:pt x="1466" y="6101"/>
                  </a:lnTo>
                  <a:cubicBezTo>
                    <a:pt x="2796" y="4100"/>
                    <a:pt x="4064" y="2088"/>
                    <a:pt x="5238" y="1"/>
                  </a:cubicBezTo>
                  <a:close/>
                  <a:moveTo>
                    <a:pt x="1466" y="6101"/>
                  </a:moveTo>
                  <a:cubicBezTo>
                    <a:pt x="1263" y="6407"/>
                    <a:pt x="1058" y="6713"/>
                    <a:pt x="852" y="7018"/>
                  </a:cubicBezTo>
                  <a:cubicBezTo>
                    <a:pt x="527" y="7519"/>
                    <a:pt x="226" y="7945"/>
                    <a:pt x="0" y="8472"/>
                  </a:cubicBezTo>
                  <a:lnTo>
                    <a:pt x="1466" y="6101"/>
                  </a:lnTo>
                  <a:close/>
                </a:path>
              </a:pathLst>
            </a:custGeom>
            <a:solidFill>
              <a:srgbClr val="F467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58"/>
            <p:cNvSpPr/>
            <p:nvPr/>
          </p:nvSpPr>
          <p:spPr>
            <a:xfrm>
              <a:off x="10241025" y="1099025"/>
              <a:ext cx="147775" cy="223975"/>
            </a:xfrm>
            <a:custGeom>
              <a:avLst/>
              <a:gdLst/>
              <a:ahLst/>
              <a:cxnLst/>
              <a:rect l="l" t="t" r="r" b="b"/>
              <a:pathLst>
                <a:path w="5911" h="8959" extrusionOk="0">
                  <a:moveTo>
                    <a:pt x="5617" y="1"/>
                  </a:moveTo>
                  <a:cubicBezTo>
                    <a:pt x="5529" y="1"/>
                    <a:pt x="5430" y="45"/>
                    <a:pt x="5353" y="148"/>
                  </a:cubicBezTo>
                  <a:cubicBezTo>
                    <a:pt x="4526" y="1627"/>
                    <a:pt x="3699" y="2980"/>
                    <a:pt x="2746" y="4434"/>
                  </a:cubicBezTo>
                  <a:cubicBezTo>
                    <a:pt x="2345" y="5161"/>
                    <a:pt x="1919" y="5787"/>
                    <a:pt x="1393" y="6514"/>
                  </a:cubicBezTo>
                  <a:cubicBezTo>
                    <a:pt x="967" y="7141"/>
                    <a:pt x="466" y="7893"/>
                    <a:pt x="140" y="8620"/>
                  </a:cubicBezTo>
                  <a:cubicBezTo>
                    <a:pt x="1" y="8759"/>
                    <a:pt x="151" y="8958"/>
                    <a:pt x="332" y="8958"/>
                  </a:cubicBezTo>
                  <a:cubicBezTo>
                    <a:pt x="411" y="8958"/>
                    <a:pt x="497" y="8920"/>
                    <a:pt x="566" y="8820"/>
                  </a:cubicBezTo>
                  <a:cubicBezTo>
                    <a:pt x="967" y="8093"/>
                    <a:pt x="1393" y="7467"/>
                    <a:pt x="1919" y="6740"/>
                  </a:cubicBezTo>
                  <a:cubicBezTo>
                    <a:pt x="2345" y="6113"/>
                    <a:pt x="2746" y="5386"/>
                    <a:pt x="3273" y="4760"/>
                  </a:cubicBezTo>
                  <a:cubicBezTo>
                    <a:pt x="4100" y="3281"/>
                    <a:pt x="4952" y="1828"/>
                    <a:pt x="5779" y="374"/>
                  </a:cubicBezTo>
                  <a:cubicBezTo>
                    <a:pt x="5910" y="160"/>
                    <a:pt x="5783" y="1"/>
                    <a:pt x="56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58"/>
            <p:cNvSpPr/>
            <p:nvPr/>
          </p:nvSpPr>
          <p:spPr>
            <a:xfrm>
              <a:off x="10289000" y="1142200"/>
              <a:ext cx="125325" cy="190500"/>
            </a:xfrm>
            <a:custGeom>
              <a:avLst/>
              <a:gdLst/>
              <a:ahLst/>
              <a:cxnLst/>
              <a:rect l="l" t="t" r="r" b="b"/>
              <a:pathLst>
                <a:path w="5013" h="7620" extrusionOk="0">
                  <a:moveTo>
                    <a:pt x="5013" y="0"/>
                  </a:moveTo>
                  <a:lnTo>
                    <a:pt x="0" y="7619"/>
                  </a:lnTo>
                  <a:cubicBezTo>
                    <a:pt x="1780" y="5113"/>
                    <a:pt x="3434" y="2607"/>
                    <a:pt x="5013" y="0"/>
                  </a:cubicBezTo>
                  <a:close/>
                </a:path>
              </a:pathLst>
            </a:custGeom>
            <a:solidFill>
              <a:srgbClr val="F467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58"/>
            <p:cNvSpPr/>
            <p:nvPr/>
          </p:nvSpPr>
          <p:spPr>
            <a:xfrm>
              <a:off x="10279925" y="1135550"/>
              <a:ext cx="143025" cy="201675"/>
            </a:xfrm>
            <a:custGeom>
              <a:avLst/>
              <a:gdLst/>
              <a:ahLst/>
              <a:cxnLst/>
              <a:rect l="l" t="t" r="r" b="b"/>
              <a:pathLst>
                <a:path w="5721" h="8067" extrusionOk="0">
                  <a:moveTo>
                    <a:pt x="5437" y="0"/>
                  </a:moveTo>
                  <a:cubicBezTo>
                    <a:pt x="5348" y="0"/>
                    <a:pt x="5247" y="49"/>
                    <a:pt x="5175" y="166"/>
                  </a:cubicBezTo>
                  <a:cubicBezTo>
                    <a:pt x="3596" y="2773"/>
                    <a:pt x="1917" y="5279"/>
                    <a:pt x="163" y="7685"/>
                  </a:cubicBezTo>
                  <a:cubicBezTo>
                    <a:pt x="0" y="7902"/>
                    <a:pt x="176" y="8066"/>
                    <a:pt x="362" y="8066"/>
                  </a:cubicBezTo>
                  <a:cubicBezTo>
                    <a:pt x="434" y="8066"/>
                    <a:pt x="508" y="8042"/>
                    <a:pt x="564" y="7986"/>
                  </a:cubicBezTo>
                  <a:cubicBezTo>
                    <a:pt x="2343" y="5580"/>
                    <a:pt x="4022" y="2973"/>
                    <a:pt x="5576" y="367"/>
                  </a:cubicBezTo>
                  <a:cubicBezTo>
                    <a:pt x="5721" y="157"/>
                    <a:pt x="5597" y="0"/>
                    <a:pt x="54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58"/>
            <p:cNvSpPr/>
            <p:nvPr/>
          </p:nvSpPr>
          <p:spPr>
            <a:xfrm>
              <a:off x="10377975" y="1199200"/>
              <a:ext cx="49525" cy="68325"/>
            </a:xfrm>
            <a:custGeom>
              <a:avLst/>
              <a:gdLst/>
              <a:ahLst/>
              <a:cxnLst/>
              <a:rect l="l" t="t" r="r" b="b"/>
              <a:pathLst>
                <a:path w="1981" h="2733" extrusionOk="0">
                  <a:moveTo>
                    <a:pt x="1980" y="1"/>
                  </a:moveTo>
                  <a:lnTo>
                    <a:pt x="0" y="2733"/>
                  </a:lnTo>
                  <a:cubicBezTo>
                    <a:pt x="627" y="1881"/>
                    <a:pt x="1353" y="953"/>
                    <a:pt x="1980" y="1"/>
                  </a:cubicBezTo>
                  <a:close/>
                </a:path>
              </a:pathLst>
            </a:custGeom>
            <a:solidFill>
              <a:srgbClr val="F467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58"/>
            <p:cNvSpPr/>
            <p:nvPr/>
          </p:nvSpPr>
          <p:spPr>
            <a:xfrm>
              <a:off x="10369825" y="1193550"/>
              <a:ext cx="66175" cy="80875"/>
            </a:xfrm>
            <a:custGeom>
              <a:avLst/>
              <a:gdLst/>
              <a:ahLst/>
              <a:cxnLst/>
              <a:rect l="l" t="t" r="r" b="b"/>
              <a:pathLst>
                <a:path w="2647" h="3235" extrusionOk="0">
                  <a:moveTo>
                    <a:pt x="2311" y="0"/>
                  </a:moveTo>
                  <a:cubicBezTo>
                    <a:pt x="2232" y="0"/>
                    <a:pt x="2148" y="36"/>
                    <a:pt x="2080" y="127"/>
                  </a:cubicBezTo>
                  <a:cubicBezTo>
                    <a:pt x="1454" y="1079"/>
                    <a:pt x="827" y="1906"/>
                    <a:pt x="101" y="2859"/>
                  </a:cubicBezTo>
                  <a:cubicBezTo>
                    <a:pt x="0" y="2959"/>
                    <a:pt x="0" y="3059"/>
                    <a:pt x="101" y="3159"/>
                  </a:cubicBezTo>
                  <a:cubicBezTo>
                    <a:pt x="151" y="3209"/>
                    <a:pt x="232" y="3235"/>
                    <a:pt x="301" y="3235"/>
                  </a:cubicBezTo>
                  <a:cubicBezTo>
                    <a:pt x="370" y="3235"/>
                    <a:pt x="426" y="3209"/>
                    <a:pt x="426" y="3159"/>
                  </a:cubicBezTo>
                  <a:cubicBezTo>
                    <a:pt x="1153" y="2332"/>
                    <a:pt x="1880" y="1280"/>
                    <a:pt x="2507" y="352"/>
                  </a:cubicBezTo>
                  <a:cubicBezTo>
                    <a:pt x="2647" y="195"/>
                    <a:pt x="2493" y="0"/>
                    <a:pt x="23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58"/>
            <p:cNvSpPr/>
            <p:nvPr/>
          </p:nvSpPr>
          <p:spPr>
            <a:xfrm>
              <a:off x="10202525" y="1050725"/>
              <a:ext cx="13175" cy="28825"/>
            </a:xfrm>
            <a:custGeom>
              <a:avLst/>
              <a:gdLst/>
              <a:ahLst/>
              <a:cxnLst/>
              <a:rect l="l" t="t" r="r" b="b"/>
              <a:pathLst>
                <a:path w="527" h="1153" extrusionOk="0">
                  <a:moveTo>
                    <a:pt x="527" y="0"/>
                  </a:moveTo>
                  <a:lnTo>
                    <a:pt x="527" y="0"/>
                  </a:lnTo>
                  <a:cubicBezTo>
                    <a:pt x="494" y="69"/>
                    <a:pt x="465" y="135"/>
                    <a:pt x="436" y="198"/>
                  </a:cubicBezTo>
                  <a:lnTo>
                    <a:pt x="436" y="198"/>
                  </a:lnTo>
                  <a:lnTo>
                    <a:pt x="527" y="0"/>
                  </a:lnTo>
                  <a:close/>
                  <a:moveTo>
                    <a:pt x="436" y="198"/>
                  </a:moveTo>
                  <a:lnTo>
                    <a:pt x="1" y="1153"/>
                  </a:lnTo>
                  <a:cubicBezTo>
                    <a:pt x="190" y="796"/>
                    <a:pt x="291" y="527"/>
                    <a:pt x="436" y="198"/>
                  </a:cubicBezTo>
                  <a:close/>
                </a:path>
              </a:pathLst>
            </a:custGeom>
            <a:solidFill>
              <a:srgbClr val="F467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58"/>
            <p:cNvSpPr/>
            <p:nvPr/>
          </p:nvSpPr>
          <p:spPr>
            <a:xfrm>
              <a:off x="10195000" y="1045700"/>
              <a:ext cx="28850" cy="38875"/>
            </a:xfrm>
            <a:custGeom>
              <a:avLst/>
              <a:gdLst/>
              <a:ahLst/>
              <a:cxnLst/>
              <a:rect l="l" t="t" r="r" b="b"/>
              <a:pathLst>
                <a:path w="1154" h="1555" extrusionOk="0">
                  <a:moveTo>
                    <a:pt x="928" y="1"/>
                  </a:moveTo>
                  <a:cubicBezTo>
                    <a:pt x="828" y="1"/>
                    <a:pt x="728" y="1"/>
                    <a:pt x="627" y="101"/>
                  </a:cubicBezTo>
                  <a:cubicBezTo>
                    <a:pt x="427" y="502"/>
                    <a:pt x="201" y="828"/>
                    <a:pt x="101" y="1128"/>
                  </a:cubicBezTo>
                  <a:cubicBezTo>
                    <a:pt x="1" y="1254"/>
                    <a:pt x="1" y="1454"/>
                    <a:pt x="101" y="1554"/>
                  </a:cubicBezTo>
                  <a:cubicBezTo>
                    <a:pt x="302" y="1554"/>
                    <a:pt x="427" y="1554"/>
                    <a:pt x="527" y="1454"/>
                  </a:cubicBezTo>
                  <a:cubicBezTo>
                    <a:pt x="728" y="1028"/>
                    <a:pt x="928" y="727"/>
                    <a:pt x="1053" y="402"/>
                  </a:cubicBezTo>
                  <a:cubicBezTo>
                    <a:pt x="1154" y="301"/>
                    <a:pt x="1154" y="101"/>
                    <a:pt x="92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58"/>
            <p:cNvSpPr/>
            <p:nvPr/>
          </p:nvSpPr>
          <p:spPr>
            <a:xfrm>
              <a:off x="10098525" y="1136550"/>
              <a:ext cx="20700" cy="39500"/>
            </a:xfrm>
            <a:custGeom>
              <a:avLst/>
              <a:gdLst/>
              <a:ahLst/>
              <a:cxnLst/>
              <a:rect l="l" t="t" r="r" b="b"/>
              <a:pathLst>
                <a:path w="828" h="1580" extrusionOk="0">
                  <a:moveTo>
                    <a:pt x="827" y="1"/>
                  </a:moveTo>
                  <a:lnTo>
                    <a:pt x="0" y="1580"/>
                  </a:lnTo>
                  <a:cubicBezTo>
                    <a:pt x="301" y="1053"/>
                    <a:pt x="627" y="527"/>
                    <a:pt x="827" y="1"/>
                  </a:cubicBezTo>
                  <a:close/>
                </a:path>
              </a:pathLst>
            </a:custGeom>
            <a:solidFill>
              <a:srgbClr val="F467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58"/>
            <p:cNvSpPr/>
            <p:nvPr/>
          </p:nvSpPr>
          <p:spPr>
            <a:xfrm>
              <a:off x="10090375" y="1129675"/>
              <a:ext cx="36975" cy="52425"/>
            </a:xfrm>
            <a:custGeom>
              <a:avLst/>
              <a:gdLst/>
              <a:ahLst/>
              <a:cxnLst/>
              <a:rect l="l" t="t" r="r" b="b"/>
              <a:pathLst>
                <a:path w="1479" h="2097" extrusionOk="0">
                  <a:moveTo>
                    <a:pt x="1116" y="0"/>
                  </a:moveTo>
                  <a:cubicBezTo>
                    <a:pt x="1053" y="0"/>
                    <a:pt x="1003" y="25"/>
                    <a:pt x="953" y="75"/>
                  </a:cubicBezTo>
                  <a:cubicBezTo>
                    <a:pt x="627" y="602"/>
                    <a:pt x="426" y="1228"/>
                    <a:pt x="101" y="1754"/>
                  </a:cubicBezTo>
                  <a:cubicBezTo>
                    <a:pt x="0" y="1855"/>
                    <a:pt x="101" y="1955"/>
                    <a:pt x="226" y="2055"/>
                  </a:cubicBezTo>
                  <a:cubicBezTo>
                    <a:pt x="255" y="2085"/>
                    <a:pt x="285" y="2097"/>
                    <a:pt x="314" y="2097"/>
                  </a:cubicBezTo>
                  <a:cubicBezTo>
                    <a:pt x="385" y="2097"/>
                    <a:pt x="456" y="2026"/>
                    <a:pt x="527" y="1955"/>
                  </a:cubicBezTo>
                  <a:cubicBezTo>
                    <a:pt x="852" y="1429"/>
                    <a:pt x="1153" y="902"/>
                    <a:pt x="1479" y="401"/>
                  </a:cubicBezTo>
                  <a:cubicBezTo>
                    <a:pt x="1479" y="276"/>
                    <a:pt x="1479" y="75"/>
                    <a:pt x="1354" y="75"/>
                  </a:cubicBezTo>
                  <a:cubicBezTo>
                    <a:pt x="1253" y="25"/>
                    <a:pt x="1178" y="0"/>
                    <a:pt x="11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58"/>
            <p:cNvSpPr/>
            <p:nvPr/>
          </p:nvSpPr>
          <p:spPr>
            <a:xfrm>
              <a:off x="10278350" y="1100225"/>
              <a:ext cx="28825" cy="55150"/>
            </a:xfrm>
            <a:custGeom>
              <a:avLst/>
              <a:gdLst/>
              <a:ahLst/>
              <a:cxnLst/>
              <a:rect l="l" t="t" r="r" b="b"/>
              <a:pathLst>
                <a:path w="1153" h="2206" extrusionOk="0">
                  <a:moveTo>
                    <a:pt x="1153" y="0"/>
                  </a:moveTo>
                  <a:lnTo>
                    <a:pt x="1153" y="0"/>
                  </a:lnTo>
                  <a:cubicBezTo>
                    <a:pt x="905" y="424"/>
                    <a:pt x="699" y="847"/>
                    <a:pt x="486" y="1276"/>
                  </a:cubicBezTo>
                  <a:lnTo>
                    <a:pt x="486" y="1276"/>
                  </a:lnTo>
                  <a:lnTo>
                    <a:pt x="1153" y="0"/>
                  </a:lnTo>
                  <a:close/>
                  <a:moveTo>
                    <a:pt x="486" y="1276"/>
                  </a:moveTo>
                  <a:lnTo>
                    <a:pt x="0" y="2206"/>
                  </a:lnTo>
                  <a:cubicBezTo>
                    <a:pt x="178" y="1892"/>
                    <a:pt x="334" y="1582"/>
                    <a:pt x="486" y="1276"/>
                  </a:cubicBezTo>
                  <a:close/>
                </a:path>
              </a:pathLst>
            </a:custGeom>
            <a:solidFill>
              <a:srgbClr val="F467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58"/>
            <p:cNvSpPr/>
            <p:nvPr/>
          </p:nvSpPr>
          <p:spPr>
            <a:xfrm>
              <a:off x="10269825" y="1093700"/>
              <a:ext cx="46050" cy="67350"/>
            </a:xfrm>
            <a:custGeom>
              <a:avLst/>
              <a:gdLst/>
              <a:ahLst/>
              <a:cxnLst/>
              <a:rect l="l" t="t" r="r" b="b"/>
              <a:pathLst>
                <a:path w="1842" h="2694" extrusionOk="0">
                  <a:moveTo>
                    <a:pt x="1503" y="1"/>
                  </a:moveTo>
                  <a:cubicBezTo>
                    <a:pt x="1415" y="1"/>
                    <a:pt x="1328" y="48"/>
                    <a:pt x="1294" y="161"/>
                  </a:cubicBezTo>
                  <a:cubicBezTo>
                    <a:pt x="867" y="888"/>
                    <a:pt x="441" y="1614"/>
                    <a:pt x="141" y="2341"/>
                  </a:cubicBezTo>
                  <a:cubicBezTo>
                    <a:pt x="0" y="2499"/>
                    <a:pt x="154" y="2693"/>
                    <a:pt x="337" y="2693"/>
                  </a:cubicBezTo>
                  <a:cubicBezTo>
                    <a:pt x="415" y="2693"/>
                    <a:pt x="499" y="2657"/>
                    <a:pt x="567" y="2567"/>
                  </a:cubicBezTo>
                  <a:cubicBezTo>
                    <a:pt x="968" y="1840"/>
                    <a:pt x="1294" y="1088"/>
                    <a:pt x="1695" y="361"/>
                  </a:cubicBezTo>
                  <a:cubicBezTo>
                    <a:pt x="1842" y="165"/>
                    <a:pt x="1669" y="1"/>
                    <a:pt x="15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58"/>
            <p:cNvSpPr/>
            <p:nvPr/>
          </p:nvSpPr>
          <p:spPr>
            <a:xfrm>
              <a:off x="10346625" y="1191700"/>
              <a:ext cx="7550" cy="15675"/>
            </a:xfrm>
            <a:custGeom>
              <a:avLst/>
              <a:gdLst/>
              <a:ahLst/>
              <a:cxnLst/>
              <a:rect l="l" t="t" r="r" b="b"/>
              <a:pathLst>
                <a:path w="302" h="627" extrusionOk="0">
                  <a:moveTo>
                    <a:pt x="302" y="0"/>
                  </a:moveTo>
                  <a:lnTo>
                    <a:pt x="302" y="0"/>
                  </a:lnTo>
                  <a:cubicBezTo>
                    <a:pt x="252" y="100"/>
                    <a:pt x="201" y="207"/>
                    <a:pt x="151" y="314"/>
                  </a:cubicBezTo>
                  <a:lnTo>
                    <a:pt x="302" y="0"/>
                  </a:lnTo>
                  <a:close/>
                  <a:moveTo>
                    <a:pt x="151" y="314"/>
                  </a:moveTo>
                  <a:lnTo>
                    <a:pt x="1" y="627"/>
                  </a:lnTo>
                  <a:cubicBezTo>
                    <a:pt x="51" y="527"/>
                    <a:pt x="101" y="420"/>
                    <a:pt x="151" y="314"/>
                  </a:cubicBezTo>
                  <a:close/>
                </a:path>
              </a:pathLst>
            </a:custGeom>
            <a:solidFill>
              <a:srgbClr val="F467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58"/>
            <p:cNvSpPr/>
            <p:nvPr/>
          </p:nvSpPr>
          <p:spPr>
            <a:xfrm>
              <a:off x="10338500" y="1184575"/>
              <a:ext cx="23825" cy="30325"/>
            </a:xfrm>
            <a:custGeom>
              <a:avLst/>
              <a:gdLst/>
              <a:ahLst/>
              <a:cxnLst/>
              <a:rect l="l" t="t" r="r" b="b"/>
              <a:pathLst>
                <a:path w="953" h="1213" extrusionOk="0">
                  <a:moveTo>
                    <a:pt x="617" y="1"/>
                  </a:moveTo>
                  <a:cubicBezTo>
                    <a:pt x="541" y="1"/>
                    <a:pt x="484" y="56"/>
                    <a:pt x="426" y="185"/>
                  </a:cubicBezTo>
                  <a:cubicBezTo>
                    <a:pt x="326" y="385"/>
                    <a:pt x="201" y="586"/>
                    <a:pt x="0" y="812"/>
                  </a:cubicBezTo>
                  <a:cubicBezTo>
                    <a:pt x="0" y="912"/>
                    <a:pt x="0" y="1112"/>
                    <a:pt x="100" y="1213"/>
                  </a:cubicBezTo>
                  <a:cubicBezTo>
                    <a:pt x="201" y="1213"/>
                    <a:pt x="426" y="1213"/>
                    <a:pt x="526" y="1112"/>
                  </a:cubicBezTo>
                  <a:cubicBezTo>
                    <a:pt x="627" y="812"/>
                    <a:pt x="727" y="586"/>
                    <a:pt x="827" y="385"/>
                  </a:cubicBezTo>
                  <a:cubicBezTo>
                    <a:pt x="953" y="285"/>
                    <a:pt x="953" y="85"/>
                    <a:pt x="827" y="85"/>
                  </a:cubicBezTo>
                  <a:cubicBezTo>
                    <a:pt x="742" y="31"/>
                    <a:pt x="674" y="1"/>
                    <a:pt x="6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5" name="Google Shape;1025;p58"/>
          <p:cNvGrpSpPr/>
          <p:nvPr/>
        </p:nvGrpSpPr>
        <p:grpSpPr>
          <a:xfrm rot="1628208">
            <a:off x="6677278" y="3040846"/>
            <a:ext cx="587736" cy="781797"/>
            <a:chOff x="3600400" y="2783875"/>
            <a:chExt cx="402275" cy="535100"/>
          </a:xfrm>
        </p:grpSpPr>
        <p:sp>
          <p:nvSpPr>
            <p:cNvPr id="1026" name="Google Shape;1026;p58"/>
            <p:cNvSpPr/>
            <p:nvPr/>
          </p:nvSpPr>
          <p:spPr>
            <a:xfrm>
              <a:off x="3631725" y="3070825"/>
              <a:ext cx="195525" cy="237500"/>
            </a:xfrm>
            <a:custGeom>
              <a:avLst/>
              <a:gdLst/>
              <a:ahLst/>
              <a:cxnLst/>
              <a:rect l="l" t="t" r="r" b="b"/>
              <a:pathLst>
                <a:path w="7821" h="9500" extrusionOk="0">
                  <a:moveTo>
                    <a:pt x="3033" y="1"/>
                  </a:moveTo>
                  <a:lnTo>
                    <a:pt x="1" y="7620"/>
                  </a:lnTo>
                  <a:lnTo>
                    <a:pt x="2808" y="7520"/>
                  </a:lnTo>
                  <a:lnTo>
                    <a:pt x="4687" y="9500"/>
                  </a:lnTo>
                  <a:lnTo>
                    <a:pt x="7820" y="1881"/>
                  </a:lnTo>
                  <a:lnTo>
                    <a:pt x="303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58"/>
            <p:cNvSpPr/>
            <p:nvPr/>
          </p:nvSpPr>
          <p:spPr>
            <a:xfrm>
              <a:off x="3623575" y="3062700"/>
              <a:ext cx="211825" cy="256275"/>
            </a:xfrm>
            <a:custGeom>
              <a:avLst/>
              <a:gdLst/>
              <a:ahLst/>
              <a:cxnLst/>
              <a:rect l="l" t="t" r="r" b="b"/>
              <a:pathLst>
                <a:path w="8473" h="10251" extrusionOk="0">
                  <a:moveTo>
                    <a:pt x="3459" y="627"/>
                  </a:moveTo>
                  <a:lnTo>
                    <a:pt x="7845" y="2306"/>
                  </a:lnTo>
                  <a:lnTo>
                    <a:pt x="5009" y="9483"/>
                  </a:lnTo>
                  <a:lnTo>
                    <a:pt x="3259" y="7644"/>
                  </a:lnTo>
                  <a:lnTo>
                    <a:pt x="627" y="7744"/>
                  </a:lnTo>
                  <a:lnTo>
                    <a:pt x="3459" y="627"/>
                  </a:lnTo>
                  <a:close/>
                  <a:moveTo>
                    <a:pt x="3259" y="0"/>
                  </a:moveTo>
                  <a:lnTo>
                    <a:pt x="1" y="8145"/>
                  </a:lnTo>
                  <a:lnTo>
                    <a:pt x="1" y="8145"/>
                  </a:lnTo>
                  <a:lnTo>
                    <a:pt x="3033" y="8045"/>
                  </a:lnTo>
                  <a:lnTo>
                    <a:pt x="5139" y="10251"/>
                  </a:lnTo>
                  <a:lnTo>
                    <a:pt x="5239" y="9925"/>
                  </a:lnTo>
                  <a:lnTo>
                    <a:pt x="8472" y="2105"/>
                  </a:lnTo>
                  <a:lnTo>
                    <a:pt x="3259" y="0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58"/>
            <p:cNvSpPr/>
            <p:nvPr/>
          </p:nvSpPr>
          <p:spPr>
            <a:xfrm>
              <a:off x="3775225" y="3070825"/>
              <a:ext cx="196125" cy="237500"/>
            </a:xfrm>
            <a:custGeom>
              <a:avLst/>
              <a:gdLst/>
              <a:ahLst/>
              <a:cxnLst/>
              <a:rect l="l" t="t" r="r" b="b"/>
              <a:pathLst>
                <a:path w="7845" h="9500" extrusionOk="0">
                  <a:moveTo>
                    <a:pt x="4812" y="1"/>
                  </a:moveTo>
                  <a:lnTo>
                    <a:pt x="0" y="1881"/>
                  </a:lnTo>
                  <a:lnTo>
                    <a:pt x="3033" y="9500"/>
                  </a:lnTo>
                  <a:lnTo>
                    <a:pt x="5013" y="7520"/>
                  </a:lnTo>
                  <a:lnTo>
                    <a:pt x="7845" y="7620"/>
                  </a:lnTo>
                  <a:lnTo>
                    <a:pt x="7845" y="7620"/>
                  </a:lnTo>
                  <a:lnTo>
                    <a:pt x="481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58"/>
            <p:cNvSpPr/>
            <p:nvPr/>
          </p:nvSpPr>
          <p:spPr>
            <a:xfrm>
              <a:off x="3767700" y="3062700"/>
              <a:ext cx="211175" cy="256275"/>
            </a:xfrm>
            <a:custGeom>
              <a:avLst/>
              <a:gdLst/>
              <a:ahLst/>
              <a:cxnLst/>
              <a:rect l="l" t="t" r="r" b="b"/>
              <a:pathLst>
                <a:path w="8447" h="10251" extrusionOk="0">
                  <a:moveTo>
                    <a:pt x="5013" y="627"/>
                  </a:moveTo>
                  <a:lnTo>
                    <a:pt x="7820" y="7744"/>
                  </a:lnTo>
                  <a:lnTo>
                    <a:pt x="5213" y="7644"/>
                  </a:lnTo>
                  <a:lnTo>
                    <a:pt x="3421" y="9436"/>
                  </a:lnTo>
                  <a:lnTo>
                    <a:pt x="3421" y="9436"/>
                  </a:lnTo>
                  <a:lnTo>
                    <a:pt x="627" y="2306"/>
                  </a:lnTo>
                  <a:lnTo>
                    <a:pt x="5013" y="627"/>
                  </a:lnTo>
                  <a:close/>
                  <a:moveTo>
                    <a:pt x="5213" y="0"/>
                  </a:moveTo>
                  <a:lnTo>
                    <a:pt x="0" y="2105"/>
                  </a:lnTo>
                  <a:lnTo>
                    <a:pt x="3233" y="10251"/>
                  </a:lnTo>
                  <a:lnTo>
                    <a:pt x="3434" y="10025"/>
                  </a:lnTo>
                  <a:lnTo>
                    <a:pt x="5314" y="8045"/>
                  </a:lnTo>
                  <a:lnTo>
                    <a:pt x="8446" y="8145"/>
                  </a:lnTo>
                  <a:lnTo>
                    <a:pt x="5213" y="0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58"/>
            <p:cNvSpPr/>
            <p:nvPr/>
          </p:nvSpPr>
          <p:spPr>
            <a:xfrm>
              <a:off x="3605425" y="2788875"/>
              <a:ext cx="391625" cy="396650"/>
            </a:xfrm>
            <a:custGeom>
              <a:avLst/>
              <a:gdLst/>
              <a:ahLst/>
              <a:cxnLst/>
              <a:rect l="l" t="t" r="r" b="b"/>
              <a:pathLst>
                <a:path w="15665" h="15866" extrusionOk="0">
                  <a:moveTo>
                    <a:pt x="7845" y="1"/>
                  </a:moveTo>
                  <a:lnTo>
                    <a:pt x="6491" y="527"/>
                  </a:lnTo>
                  <a:lnTo>
                    <a:pt x="5113" y="527"/>
                  </a:lnTo>
                  <a:lnTo>
                    <a:pt x="4085" y="1454"/>
                  </a:lnTo>
                  <a:lnTo>
                    <a:pt x="2732" y="1880"/>
                  </a:lnTo>
                  <a:lnTo>
                    <a:pt x="2105" y="3133"/>
                  </a:lnTo>
                  <a:lnTo>
                    <a:pt x="952" y="3961"/>
                  </a:lnTo>
                  <a:lnTo>
                    <a:pt x="727" y="5314"/>
                  </a:lnTo>
                  <a:lnTo>
                    <a:pt x="0" y="6567"/>
                  </a:lnTo>
                  <a:lnTo>
                    <a:pt x="326" y="7946"/>
                  </a:lnTo>
                  <a:lnTo>
                    <a:pt x="0" y="9299"/>
                  </a:lnTo>
                  <a:lnTo>
                    <a:pt x="727" y="10552"/>
                  </a:lnTo>
                  <a:lnTo>
                    <a:pt x="952" y="11905"/>
                  </a:lnTo>
                  <a:lnTo>
                    <a:pt x="2105" y="12833"/>
                  </a:lnTo>
                  <a:lnTo>
                    <a:pt x="2732" y="14086"/>
                  </a:lnTo>
                  <a:lnTo>
                    <a:pt x="4085" y="14512"/>
                  </a:lnTo>
                  <a:lnTo>
                    <a:pt x="5113" y="15464"/>
                  </a:lnTo>
                  <a:lnTo>
                    <a:pt x="6491" y="15339"/>
                  </a:lnTo>
                  <a:lnTo>
                    <a:pt x="7845" y="15865"/>
                  </a:lnTo>
                  <a:lnTo>
                    <a:pt x="9198" y="15339"/>
                  </a:lnTo>
                  <a:lnTo>
                    <a:pt x="10551" y="15464"/>
                  </a:lnTo>
                  <a:lnTo>
                    <a:pt x="11604" y="14512"/>
                  </a:lnTo>
                  <a:lnTo>
                    <a:pt x="12957" y="14086"/>
                  </a:lnTo>
                  <a:lnTo>
                    <a:pt x="13584" y="12833"/>
                  </a:lnTo>
                  <a:lnTo>
                    <a:pt x="14737" y="11905"/>
                  </a:lnTo>
                  <a:lnTo>
                    <a:pt x="14937" y="10552"/>
                  </a:lnTo>
                  <a:lnTo>
                    <a:pt x="15664" y="9299"/>
                  </a:lnTo>
                  <a:lnTo>
                    <a:pt x="15363" y="7946"/>
                  </a:lnTo>
                  <a:lnTo>
                    <a:pt x="15664" y="6567"/>
                  </a:lnTo>
                  <a:lnTo>
                    <a:pt x="14937" y="5314"/>
                  </a:lnTo>
                  <a:lnTo>
                    <a:pt x="14737" y="3961"/>
                  </a:lnTo>
                  <a:lnTo>
                    <a:pt x="13584" y="3133"/>
                  </a:lnTo>
                  <a:lnTo>
                    <a:pt x="12957" y="1880"/>
                  </a:lnTo>
                  <a:lnTo>
                    <a:pt x="11604" y="1454"/>
                  </a:lnTo>
                  <a:lnTo>
                    <a:pt x="10551" y="527"/>
                  </a:lnTo>
                  <a:lnTo>
                    <a:pt x="9198" y="527"/>
                  </a:lnTo>
                  <a:lnTo>
                    <a:pt x="784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58"/>
            <p:cNvSpPr/>
            <p:nvPr/>
          </p:nvSpPr>
          <p:spPr>
            <a:xfrm>
              <a:off x="3600400" y="2783875"/>
              <a:ext cx="402275" cy="409800"/>
            </a:xfrm>
            <a:custGeom>
              <a:avLst/>
              <a:gdLst/>
              <a:ahLst/>
              <a:cxnLst/>
              <a:rect l="l" t="t" r="r" b="b"/>
              <a:pathLst>
                <a:path w="16091" h="16392" extrusionOk="0">
                  <a:moveTo>
                    <a:pt x="8046" y="401"/>
                  </a:moveTo>
                  <a:lnTo>
                    <a:pt x="9299" y="927"/>
                  </a:lnTo>
                  <a:lnTo>
                    <a:pt x="10652" y="927"/>
                  </a:lnTo>
                  <a:lnTo>
                    <a:pt x="11705" y="1755"/>
                  </a:lnTo>
                  <a:lnTo>
                    <a:pt x="13058" y="2181"/>
                  </a:lnTo>
                  <a:lnTo>
                    <a:pt x="13685" y="3434"/>
                  </a:lnTo>
                  <a:lnTo>
                    <a:pt x="14712" y="4261"/>
                  </a:lnTo>
                  <a:lnTo>
                    <a:pt x="14938" y="5639"/>
                  </a:lnTo>
                  <a:lnTo>
                    <a:pt x="15665" y="6767"/>
                  </a:lnTo>
                  <a:lnTo>
                    <a:pt x="15339" y="8146"/>
                  </a:lnTo>
                  <a:lnTo>
                    <a:pt x="15339" y="8246"/>
                  </a:lnTo>
                  <a:lnTo>
                    <a:pt x="15665" y="9499"/>
                  </a:lnTo>
                  <a:lnTo>
                    <a:pt x="14938" y="10652"/>
                  </a:lnTo>
                  <a:lnTo>
                    <a:pt x="14712" y="12005"/>
                  </a:lnTo>
                  <a:lnTo>
                    <a:pt x="13685" y="12832"/>
                  </a:lnTo>
                  <a:lnTo>
                    <a:pt x="13058" y="14085"/>
                  </a:lnTo>
                  <a:lnTo>
                    <a:pt x="11705" y="14511"/>
                  </a:lnTo>
                  <a:lnTo>
                    <a:pt x="10652" y="15439"/>
                  </a:lnTo>
                  <a:lnTo>
                    <a:pt x="9299" y="15339"/>
                  </a:lnTo>
                  <a:lnTo>
                    <a:pt x="8046" y="15865"/>
                  </a:lnTo>
                  <a:lnTo>
                    <a:pt x="6793" y="15339"/>
                  </a:lnTo>
                  <a:lnTo>
                    <a:pt x="5439" y="15439"/>
                  </a:lnTo>
                  <a:lnTo>
                    <a:pt x="4386" y="14511"/>
                  </a:lnTo>
                  <a:lnTo>
                    <a:pt x="3033" y="14085"/>
                  </a:lnTo>
                  <a:lnTo>
                    <a:pt x="2407" y="12832"/>
                  </a:lnTo>
                  <a:lnTo>
                    <a:pt x="1354" y="12005"/>
                  </a:lnTo>
                  <a:lnTo>
                    <a:pt x="1153" y="10652"/>
                  </a:lnTo>
                  <a:lnTo>
                    <a:pt x="427" y="9499"/>
                  </a:lnTo>
                  <a:lnTo>
                    <a:pt x="727" y="8146"/>
                  </a:lnTo>
                  <a:lnTo>
                    <a:pt x="427" y="6767"/>
                  </a:lnTo>
                  <a:lnTo>
                    <a:pt x="1153" y="5639"/>
                  </a:lnTo>
                  <a:lnTo>
                    <a:pt x="1354" y="4261"/>
                  </a:lnTo>
                  <a:lnTo>
                    <a:pt x="2407" y="3434"/>
                  </a:lnTo>
                  <a:lnTo>
                    <a:pt x="3033" y="2181"/>
                  </a:lnTo>
                  <a:lnTo>
                    <a:pt x="4386" y="1755"/>
                  </a:lnTo>
                  <a:lnTo>
                    <a:pt x="5439" y="927"/>
                  </a:lnTo>
                  <a:lnTo>
                    <a:pt x="6793" y="927"/>
                  </a:lnTo>
                  <a:lnTo>
                    <a:pt x="8046" y="401"/>
                  </a:lnTo>
                  <a:close/>
                  <a:moveTo>
                    <a:pt x="8046" y="0"/>
                  </a:moveTo>
                  <a:lnTo>
                    <a:pt x="6692" y="501"/>
                  </a:lnTo>
                  <a:lnTo>
                    <a:pt x="5214" y="501"/>
                  </a:lnTo>
                  <a:lnTo>
                    <a:pt x="4186" y="1454"/>
                  </a:lnTo>
                  <a:lnTo>
                    <a:pt x="2808" y="1880"/>
                  </a:lnTo>
                  <a:lnTo>
                    <a:pt x="2081" y="3133"/>
                  </a:lnTo>
                  <a:lnTo>
                    <a:pt x="928" y="4060"/>
                  </a:lnTo>
                  <a:lnTo>
                    <a:pt x="727" y="5514"/>
                  </a:lnTo>
                  <a:lnTo>
                    <a:pt x="1" y="6767"/>
                  </a:lnTo>
                  <a:lnTo>
                    <a:pt x="301" y="8146"/>
                  </a:lnTo>
                  <a:lnTo>
                    <a:pt x="1" y="9599"/>
                  </a:lnTo>
                  <a:lnTo>
                    <a:pt x="727" y="10852"/>
                  </a:lnTo>
                  <a:lnTo>
                    <a:pt x="928" y="12206"/>
                  </a:lnTo>
                  <a:lnTo>
                    <a:pt x="2081" y="13158"/>
                  </a:lnTo>
                  <a:lnTo>
                    <a:pt x="2808" y="14411"/>
                  </a:lnTo>
                  <a:lnTo>
                    <a:pt x="4186" y="14912"/>
                  </a:lnTo>
                  <a:lnTo>
                    <a:pt x="5214" y="15865"/>
                  </a:lnTo>
                  <a:lnTo>
                    <a:pt x="6692" y="15765"/>
                  </a:lnTo>
                  <a:lnTo>
                    <a:pt x="8046" y="16391"/>
                  </a:lnTo>
                  <a:lnTo>
                    <a:pt x="9399" y="15765"/>
                  </a:lnTo>
                  <a:lnTo>
                    <a:pt x="10853" y="15865"/>
                  </a:lnTo>
                  <a:lnTo>
                    <a:pt x="11905" y="14912"/>
                  </a:lnTo>
                  <a:lnTo>
                    <a:pt x="13259" y="14411"/>
                  </a:lnTo>
                  <a:lnTo>
                    <a:pt x="13986" y="13158"/>
                  </a:lnTo>
                  <a:lnTo>
                    <a:pt x="15138" y="12206"/>
                  </a:lnTo>
                  <a:lnTo>
                    <a:pt x="15339" y="10852"/>
                  </a:lnTo>
                  <a:lnTo>
                    <a:pt x="16091" y="9599"/>
                  </a:lnTo>
                  <a:lnTo>
                    <a:pt x="15776" y="8195"/>
                  </a:lnTo>
                  <a:lnTo>
                    <a:pt x="16091" y="6767"/>
                  </a:lnTo>
                  <a:lnTo>
                    <a:pt x="15339" y="5514"/>
                  </a:lnTo>
                  <a:lnTo>
                    <a:pt x="15138" y="4060"/>
                  </a:lnTo>
                  <a:lnTo>
                    <a:pt x="13986" y="3133"/>
                  </a:lnTo>
                  <a:lnTo>
                    <a:pt x="13259" y="1880"/>
                  </a:lnTo>
                  <a:lnTo>
                    <a:pt x="11905" y="1454"/>
                  </a:lnTo>
                  <a:lnTo>
                    <a:pt x="10853" y="501"/>
                  </a:lnTo>
                  <a:lnTo>
                    <a:pt x="9399" y="501"/>
                  </a:lnTo>
                  <a:lnTo>
                    <a:pt x="8046" y="0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58"/>
            <p:cNvSpPr/>
            <p:nvPr/>
          </p:nvSpPr>
          <p:spPr>
            <a:xfrm>
              <a:off x="3663050" y="2851525"/>
              <a:ext cx="276975" cy="273850"/>
            </a:xfrm>
            <a:custGeom>
              <a:avLst/>
              <a:gdLst/>
              <a:ahLst/>
              <a:cxnLst/>
              <a:rect l="l" t="t" r="r" b="b"/>
              <a:pathLst>
                <a:path w="11079" h="10954" extrusionOk="0">
                  <a:moveTo>
                    <a:pt x="5540" y="302"/>
                  </a:moveTo>
                  <a:cubicBezTo>
                    <a:pt x="6993" y="302"/>
                    <a:pt x="8246" y="828"/>
                    <a:pt x="9199" y="1780"/>
                  </a:cubicBezTo>
                  <a:cubicBezTo>
                    <a:pt x="10126" y="2708"/>
                    <a:pt x="10753" y="4061"/>
                    <a:pt x="10753" y="5440"/>
                  </a:cubicBezTo>
                  <a:cubicBezTo>
                    <a:pt x="10753" y="6893"/>
                    <a:pt x="10126" y="8146"/>
                    <a:pt x="9199" y="9074"/>
                  </a:cubicBezTo>
                  <a:cubicBezTo>
                    <a:pt x="8246" y="10026"/>
                    <a:pt x="6993" y="10653"/>
                    <a:pt x="5540" y="10653"/>
                  </a:cubicBezTo>
                  <a:cubicBezTo>
                    <a:pt x="4061" y="10653"/>
                    <a:pt x="2808" y="10026"/>
                    <a:pt x="1880" y="9074"/>
                  </a:cubicBezTo>
                  <a:cubicBezTo>
                    <a:pt x="928" y="8146"/>
                    <a:pt x="302" y="6893"/>
                    <a:pt x="302" y="5440"/>
                  </a:cubicBezTo>
                  <a:cubicBezTo>
                    <a:pt x="302" y="4061"/>
                    <a:pt x="928" y="2708"/>
                    <a:pt x="1880" y="1780"/>
                  </a:cubicBezTo>
                  <a:cubicBezTo>
                    <a:pt x="2808" y="828"/>
                    <a:pt x="4061" y="302"/>
                    <a:pt x="5540" y="302"/>
                  </a:cubicBezTo>
                  <a:close/>
                  <a:moveTo>
                    <a:pt x="5540" y="1"/>
                  </a:moveTo>
                  <a:cubicBezTo>
                    <a:pt x="2507" y="1"/>
                    <a:pt x="1" y="2407"/>
                    <a:pt x="1" y="5440"/>
                  </a:cubicBezTo>
                  <a:cubicBezTo>
                    <a:pt x="1" y="8447"/>
                    <a:pt x="2507" y="10953"/>
                    <a:pt x="5540" y="10953"/>
                  </a:cubicBezTo>
                  <a:cubicBezTo>
                    <a:pt x="8572" y="10953"/>
                    <a:pt x="11079" y="8447"/>
                    <a:pt x="11079" y="5440"/>
                  </a:cubicBezTo>
                  <a:cubicBezTo>
                    <a:pt x="11079" y="2407"/>
                    <a:pt x="8572" y="1"/>
                    <a:pt x="5540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1037;p59"/>
          <p:cNvSpPr txBox="1">
            <a:spLocks noGrp="1"/>
          </p:cNvSpPr>
          <p:nvPr>
            <p:ph type="body" idx="1"/>
          </p:nvPr>
        </p:nvSpPr>
        <p:spPr>
          <a:xfrm>
            <a:off x="1261593" y="586568"/>
            <a:ext cx="5465028" cy="16581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lang="en-US" dirty="0">
              <a:solidFill>
                <a:schemeClr val="accent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400" b="1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#2 </a:t>
            </a:r>
            <a:r>
              <a:rPr lang="en-US" sz="2000" dirty="0">
                <a:latin typeface="Century Gothic"/>
                <a:ea typeface="Century Gothic"/>
                <a:cs typeface="Century Gothic"/>
                <a:sym typeface="Century Gothic"/>
              </a:rPr>
              <a:t>One ICT tool can have multiple uses.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dirty="0">
                <a:latin typeface="Century Gothic"/>
                <a:ea typeface="Century Gothic"/>
                <a:cs typeface="Century Gothic"/>
                <a:sym typeface="Century Gothic"/>
              </a:rPr>
              <a:t>	- Depends on teacher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dirty="0">
                <a:latin typeface="Century Gothic"/>
                <a:ea typeface="Century Gothic"/>
                <a:cs typeface="Century Gothic"/>
                <a:sym typeface="Century Gothic"/>
              </a:rPr>
              <a:t>	- Example: referencing tools</a:t>
            </a:r>
            <a:endParaRPr lang="en-US" sz="1000" dirty="0">
              <a:solidFill>
                <a:schemeClr val="accent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38" name="Google Shape;1038;p59"/>
          <p:cNvSpPr txBox="1">
            <a:spLocks noGrp="1"/>
          </p:cNvSpPr>
          <p:nvPr>
            <p:ph type="title"/>
          </p:nvPr>
        </p:nvSpPr>
        <p:spPr>
          <a:xfrm>
            <a:off x="491148" y="276152"/>
            <a:ext cx="7699200" cy="9992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General discoveries</a:t>
            </a:r>
            <a:endParaRPr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DEB2C40-EC9D-4F27-CBED-24B993B887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7961374"/>
              </p:ext>
            </p:extLst>
          </p:nvPr>
        </p:nvGraphicFramePr>
        <p:xfrm>
          <a:off x="2370606" y="2709634"/>
          <a:ext cx="3547655" cy="165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282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 advClick="0" advTm="20000">
        <p:push dir="r"/>
      </p:transition>
    </mc:Choice>
    <mc:Fallback xmlns="">
      <p:transition spd="slow" advClick="0" advTm="20000">
        <p:push dir="r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1037;p59"/>
          <p:cNvSpPr txBox="1">
            <a:spLocks noGrp="1"/>
          </p:cNvSpPr>
          <p:nvPr>
            <p:ph type="body" idx="1"/>
          </p:nvPr>
        </p:nvSpPr>
        <p:spPr>
          <a:xfrm>
            <a:off x="837447" y="753000"/>
            <a:ext cx="7469056" cy="14288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lang="en-US" dirty="0">
              <a:solidFill>
                <a:schemeClr val="accent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400" b="1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#3 </a:t>
            </a:r>
            <a:r>
              <a:rPr lang="en-US" sz="2400" dirty="0">
                <a:latin typeface="Century Gothic"/>
                <a:ea typeface="Century Gothic"/>
                <a:cs typeface="Century Gothic"/>
                <a:sym typeface="Century Gothic"/>
              </a:rPr>
              <a:t>One ICT tool can have different rating on SAMR model, depending on the teacher. 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000" dirty="0">
              <a:solidFill>
                <a:schemeClr val="accent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38" name="Google Shape;1038;p59"/>
          <p:cNvSpPr txBox="1">
            <a:spLocks noGrp="1"/>
          </p:cNvSpPr>
          <p:nvPr>
            <p:ph type="title"/>
          </p:nvPr>
        </p:nvSpPr>
        <p:spPr>
          <a:xfrm>
            <a:off x="722375" y="253399"/>
            <a:ext cx="7699200" cy="9992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General discoveries</a:t>
            </a:r>
            <a:endParaRPr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A7FB157-0302-A1DE-0092-0B594C044B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1647231"/>
              </p:ext>
            </p:extLst>
          </p:nvPr>
        </p:nvGraphicFramePr>
        <p:xfrm>
          <a:off x="2338138" y="2681478"/>
          <a:ext cx="4062662" cy="193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089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 advClick="0" advTm="20000">
        <p:push dir="r"/>
      </p:transition>
    </mc:Choice>
    <mc:Fallback xmlns="">
      <p:transition spd="slow" advClick="0" advTm="20000">
        <p:push dir="r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1037;p59"/>
          <p:cNvSpPr txBox="1">
            <a:spLocks noGrp="1"/>
          </p:cNvSpPr>
          <p:nvPr>
            <p:ph type="body" idx="1"/>
          </p:nvPr>
        </p:nvSpPr>
        <p:spPr>
          <a:xfrm>
            <a:off x="966215" y="966534"/>
            <a:ext cx="7455360" cy="13191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lang="en-US" dirty="0">
              <a:solidFill>
                <a:schemeClr val="accent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400" b="1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#4 </a:t>
            </a:r>
            <a:r>
              <a:rPr lang="en-US" sz="2400" dirty="0">
                <a:latin typeface="Century Gothic"/>
                <a:ea typeface="Century Gothic"/>
                <a:cs typeface="Century Gothic"/>
                <a:sym typeface="Century Gothic"/>
              </a:rPr>
              <a:t>Similar environment = similar use of  ICT tool </a:t>
            </a:r>
            <a:endParaRPr lang="en-US" sz="2400" dirty="0">
              <a:solidFill>
                <a:schemeClr val="accent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>
                <a:latin typeface="Century Gothic"/>
                <a:ea typeface="Century Gothic"/>
                <a:cs typeface="Century Gothic"/>
                <a:sym typeface="Century Gothic"/>
              </a:rPr>
              <a:t>    </a:t>
            </a:r>
            <a:endParaRPr sz="1000" dirty="0">
              <a:solidFill>
                <a:schemeClr val="accent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38" name="Google Shape;1038;p59"/>
          <p:cNvSpPr txBox="1">
            <a:spLocks noGrp="1"/>
          </p:cNvSpPr>
          <p:nvPr>
            <p:ph type="title"/>
          </p:nvPr>
        </p:nvSpPr>
        <p:spPr>
          <a:xfrm>
            <a:off x="722375" y="253399"/>
            <a:ext cx="7699200" cy="9992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General discoveries</a:t>
            </a:r>
            <a:endParaRPr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CA3DA28-5A56-0609-9020-DDBF89381E0D}"/>
              </a:ext>
            </a:extLst>
          </p:cNvPr>
          <p:cNvCxnSpPr>
            <a:cxnSpLocks/>
          </p:cNvCxnSpPr>
          <p:nvPr/>
        </p:nvCxnSpPr>
        <p:spPr>
          <a:xfrm flipH="1">
            <a:off x="4440378" y="1676765"/>
            <a:ext cx="131597" cy="184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Graphic 26" descr="Programmer male with solid fill">
            <a:extLst>
              <a:ext uri="{FF2B5EF4-FFF2-40B4-BE49-F238E27FC236}">
                <a16:creationId xmlns:a16="http://schemas.microsoft.com/office/drawing/2014/main" id="{07389914-A881-E8DD-AFAC-CC9BBEB94C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43199" y="2144257"/>
            <a:ext cx="914400" cy="914400"/>
          </a:xfrm>
          <a:prstGeom prst="rect">
            <a:avLst/>
          </a:prstGeom>
        </p:spPr>
      </p:pic>
      <p:pic>
        <p:nvPicPr>
          <p:cNvPr id="29" name="Graphic 28" descr="Programmer female with solid fill">
            <a:extLst>
              <a:ext uri="{FF2B5EF4-FFF2-40B4-BE49-F238E27FC236}">
                <a16:creationId xmlns:a16="http://schemas.microsoft.com/office/drawing/2014/main" id="{DEA6B4F1-3585-8CAB-C745-F28F0FCE0E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77383" y="2144257"/>
            <a:ext cx="914400" cy="914400"/>
          </a:xfrm>
          <a:prstGeom prst="rect">
            <a:avLst/>
          </a:prstGeom>
        </p:spPr>
      </p:pic>
      <p:pic>
        <p:nvPicPr>
          <p:cNvPr id="33" name="Graphic 32" descr="Internet Of Things outline">
            <a:extLst>
              <a:ext uri="{FF2B5EF4-FFF2-40B4-BE49-F238E27FC236}">
                <a16:creationId xmlns:a16="http://schemas.microsoft.com/office/drawing/2014/main" id="{0735CE68-8EB7-E47A-1410-B5612F3CE0A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33774" y="2857819"/>
            <a:ext cx="1167433" cy="116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22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 advClick="0" advTm="20000">
        <p:push dir="r"/>
      </p:transition>
    </mc:Choice>
    <mc:Fallback xmlns="">
      <p:transition spd="slow" advClick="0" advTm="20000">
        <p:push dir="r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" name="Google Shape;1352;p65"/>
          <p:cNvSpPr txBox="1">
            <a:spLocks noGrp="1"/>
          </p:cNvSpPr>
          <p:nvPr>
            <p:ph type="ctrTitle"/>
          </p:nvPr>
        </p:nvSpPr>
        <p:spPr>
          <a:xfrm>
            <a:off x="1493428" y="1383478"/>
            <a:ext cx="5910094" cy="2092233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3"/>
                </a:solidFill>
              </a:rPr>
              <a:t>Reflection question for teachers:</a:t>
            </a:r>
            <a:br>
              <a:rPr lang="en-US" sz="2400" dirty="0">
                <a:solidFill>
                  <a:schemeClr val="accent3"/>
                </a:solidFill>
              </a:rPr>
            </a:br>
            <a:br>
              <a:rPr lang="en-US" sz="2400" dirty="0"/>
            </a:br>
            <a:r>
              <a:rPr lang="en-US" sz="2400" dirty="0"/>
              <a:t>Am I using ICT in my teaching  because it’s leading to better results, or am I using it for the sole purpose of using technology ?</a:t>
            </a:r>
            <a:endParaRPr sz="2400" dirty="0"/>
          </a:p>
        </p:txBody>
      </p:sp>
      <p:sp>
        <p:nvSpPr>
          <p:cNvPr id="1355" name="Google Shape;1355;p65"/>
          <p:cNvSpPr/>
          <p:nvPr/>
        </p:nvSpPr>
        <p:spPr>
          <a:xfrm>
            <a:off x="3655800" y="3866701"/>
            <a:ext cx="1832405" cy="244805"/>
          </a:xfrm>
          <a:custGeom>
            <a:avLst/>
            <a:gdLst/>
            <a:ahLst/>
            <a:cxnLst/>
            <a:rect l="l" t="t" r="r" b="b"/>
            <a:pathLst>
              <a:path w="55866" h="7463" extrusionOk="0">
                <a:moveTo>
                  <a:pt x="16082" y="0"/>
                </a:moveTo>
                <a:cubicBezTo>
                  <a:pt x="15991" y="0"/>
                  <a:pt x="15916" y="25"/>
                  <a:pt x="15866" y="75"/>
                </a:cubicBezTo>
                <a:lnTo>
                  <a:pt x="8247" y="6542"/>
                </a:lnTo>
                <a:lnTo>
                  <a:pt x="728" y="75"/>
                </a:lnTo>
                <a:cubicBezTo>
                  <a:pt x="634" y="34"/>
                  <a:pt x="528" y="10"/>
                  <a:pt x="428" y="10"/>
                </a:cubicBezTo>
                <a:cubicBezTo>
                  <a:pt x="287" y="10"/>
                  <a:pt x="160" y="58"/>
                  <a:pt x="101" y="176"/>
                </a:cubicBezTo>
                <a:cubicBezTo>
                  <a:pt x="1" y="276"/>
                  <a:pt x="1" y="602"/>
                  <a:pt x="101" y="702"/>
                </a:cubicBezTo>
                <a:lnTo>
                  <a:pt x="8021" y="7369"/>
                </a:lnTo>
                <a:cubicBezTo>
                  <a:pt x="8084" y="7431"/>
                  <a:pt x="8165" y="7463"/>
                  <a:pt x="8256" y="7463"/>
                </a:cubicBezTo>
                <a:cubicBezTo>
                  <a:pt x="8347" y="7463"/>
                  <a:pt x="8447" y="7431"/>
                  <a:pt x="8547" y="7369"/>
                </a:cubicBezTo>
                <a:lnTo>
                  <a:pt x="16066" y="1003"/>
                </a:lnTo>
                <a:lnTo>
                  <a:pt x="23685" y="7369"/>
                </a:lnTo>
                <a:cubicBezTo>
                  <a:pt x="23748" y="7431"/>
                  <a:pt x="23854" y="7463"/>
                  <a:pt x="23958" y="7463"/>
                </a:cubicBezTo>
                <a:cubicBezTo>
                  <a:pt x="24061" y="7463"/>
                  <a:pt x="24161" y="7431"/>
                  <a:pt x="24212" y="7369"/>
                </a:cubicBezTo>
                <a:lnTo>
                  <a:pt x="31831" y="1003"/>
                </a:lnTo>
                <a:lnTo>
                  <a:pt x="39349" y="7369"/>
                </a:lnTo>
                <a:cubicBezTo>
                  <a:pt x="39462" y="7431"/>
                  <a:pt x="39569" y="7463"/>
                  <a:pt x="39672" y="7463"/>
                </a:cubicBezTo>
                <a:cubicBezTo>
                  <a:pt x="39776" y="7463"/>
                  <a:pt x="39876" y="7431"/>
                  <a:pt x="39976" y="7369"/>
                </a:cubicBezTo>
                <a:lnTo>
                  <a:pt x="47495" y="1003"/>
                </a:lnTo>
                <a:lnTo>
                  <a:pt x="55139" y="7369"/>
                </a:lnTo>
                <a:cubicBezTo>
                  <a:pt x="55225" y="7422"/>
                  <a:pt x="55310" y="7453"/>
                  <a:pt x="55388" y="7453"/>
                </a:cubicBezTo>
                <a:cubicBezTo>
                  <a:pt x="55493" y="7453"/>
                  <a:pt x="55583" y="7398"/>
                  <a:pt x="55640" y="7268"/>
                </a:cubicBezTo>
                <a:cubicBezTo>
                  <a:pt x="55866" y="7168"/>
                  <a:pt x="55866" y="6867"/>
                  <a:pt x="55640" y="6742"/>
                </a:cubicBezTo>
                <a:lnTo>
                  <a:pt x="47821" y="75"/>
                </a:lnTo>
                <a:cubicBezTo>
                  <a:pt x="47720" y="25"/>
                  <a:pt x="47614" y="0"/>
                  <a:pt x="47520" y="0"/>
                </a:cubicBezTo>
                <a:cubicBezTo>
                  <a:pt x="47426" y="0"/>
                  <a:pt x="47345" y="25"/>
                  <a:pt x="47294" y="75"/>
                </a:cubicBezTo>
                <a:lnTo>
                  <a:pt x="39675" y="6542"/>
                </a:lnTo>
                <a:lnTo>
                  <a:pt x="32056" y="75"/>
                </a:lnTo>
                <a:cubicBezTo>
                  <a:pt x="32006" y="25"/>
                  <a:pt x="31925" y="0"/>
                  <a:pt x="31831" y="0"/>
                </a:cubicBezTo>
                <a:cubicBezTo>
                  <a:pt x="31737" y="0"/>
                  <a:pt x="31630" y="25"/>
                  <a:pt x="31530" y="75"/>
                </a:cubicBezTo>
                <a:lnTo>
                  <a:pt x="24011" y="6542"/>
                </a:lnTo>
                <a:lnTo>
                  <a:pt x="16392" y="75"/>
                </a:lnTo>
                <a:cubicBezTo>
                  <a:pt x="16279" y="25"/>
                  <a:pt x="16173" y="0"/>
                  <a:pt x="160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56" name="Google Shape;1356;p65"/>
          <p:cNvGrpSpPr/>
          <p:nvPr/>
        </p:nvGrpSpPr>
        <p:grpSpPr>
          <a:xfrm rot="10667963">
            <a:off x="7458206" y="1380526"/>
            <a:ext cx="1385983" cy="2705355"/>
            <a:chOff x="409722" y="228600"/>
            <a:chExt cx="1385931" cy="2705253"/>
          </a:xfrm>
        </p:grpSpPr>
        <p:grpSp>
          <p:nvGrpSpPr>
            <p:cNvPr id="1357" name="Google Shape;1357;p65"/>
            <p:cNvGrpSpPr/>
            <p:nvPr/>
          </p:nvGrpSpPr>
          <p:grpSpPr>
            <a:xfrm rot="-617154" flipH="1">
              <a:off x="575967" y="402323"/>
              <a:ext cx="1053440" cy="2450002"/>
              <a:chOff x="3817855" y="1437512"/>
              <a:chExt cx="541146" cy="1128254"/>
            </a:xfrm>
          </p:grpSpPr>
          <p:sp>
            <p:nvSpPr>
              <p:cNvPr id="1358" name="Google Shape;1358;p65"/>
              <p:cNvSpPr/>
              <p:nvPr/>
            </p:nvSpPr>
            <p:spPr>
              <a:xfrm>
                <a:off x="3817855" y="1437512"/>
                <a:ext cx="541146" cy="1128254"/>
              </a:xfrm>
              <a:custGeom>
                <a:avLst/>
                <a:gdLst/>
                <a:ahLst/>
                <a:cxnLst/>
                <a:rect l="l" t="t" r="r" b="b"/>
                <a:pathLst>
                  <a:path w="28598" h="59625" extrusionOk="0">
                    <a:moveTo>
                      <a:pt x="101" y="0"/>
                    </a:moveTo>
                    <a:lnTo>
                      <a:pt x="1" y="426"/>
                    </a:lnTo>
                    <a:cubicBezTo>
                      <a:pt x="16066" y="3359"/>
                      <a:pt x="28197" y="17344"/>
                      <a:pt x="28197" y="34161"/>
                    </a:cubicBezTo>
                    <a:lnTo>
                      <a:pt x="28197" y="34462"/>
                    </a:lnTo>
                    <a:cubicBezTo>
                      <a:pt x="28096" y="44286"/>
                      <a:pt x="23911" y="53058"/>
                      <a:pt x="17219" y="59324"/>
                    </a:cubicBezTo>
                    <a:lnTo>
                      <a:pt x="17545" y="59625"/>
                    </a:lnTo>
                    <a:cubicBezTo>
                      <a:pt x="24212" y="53359"/>
                      <a:pt x="28497" y="44386"/>
                      <a:pt x="28598" y="34462"/>
                    </a:cubicBezTo>
                    <a:lnTo>
                      <a:pt x="28598" y="34161"/>
                    </a:lnTo>
                    <a:cubicBezTo>
                      <a:pt x="28598" y="17143"/>
                      <a:pt x="16292" y="2933"/>
                      <a:pt x="1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" name="Google Shape;1359;p65"/>
              <p:cNvSpPr/>
              <p:nvPr/>
            </p:nvSpPr>
            <p:spPr>
              <a:xfrm>
                <a:off x="3985754" y="1615346"/>
                <a:ext cx="39378" cy="29898"/>
              </a:xfrm>
              <a:custGeom>
                <a:avLst/>
                <a:gdLst/>
                <a:ahLst/>
                <a:cxnLst/>
                <a:rect l="l" t="t" r="r" b="b"/>
                <a:pathLst>
                  <a:path w="2081" h="1580" extrusionOk="0">
                    <a:moveTo>
                      <a:pt x="1053" y="1"/>
                    </a:moveTo>
                    <a:cubicBezTo>
                      <a:pt x="0" y="1"/>
                      <a:pt x="0" y="1580"/>
                      <a:pt x="1053" y="1580"/>
                    </a:cubicBezTo>
                    <a:cubicBezTo>
                      <a:pt x="2080" y="1580"/>
                      <a:pt x="2080" y="1"/>
                      <a:pt x="10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60" name="Google Shape;1360;p65"/>
            <p:cNvSpPr/>
            <p:nvPr/>
          </p:nvSpPr>
          <p:spPr>
            <a:xfrm>
              <a:off x="1419225" y="228600"/>
              <a:ext cx="142800" cy="142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1" name="Google Shape;1361;p65"/>
          <p:cNvGrpSpPr/>
          <p:nvPr/>
        </p:nvGrpSpPr>
        <p:grpSpPr>
          <a:xfrm rot="-230834">
            <a:off x="262018" y="1063686"/>
            <a:ext cx="1386005" cy="2705399"/>
            <a:chOff x="409722" y="228600"/>
            <a:chExt cx="1385931" cy="2705253"/>
          </a:xfrm>
        </p:grpSpPr>
        <p:grpSp>
          <p:nvGrpSpPr>
            <p:cNvPr id="1362" name="Google Shape;1362;p65"/>
            <p:cNvGrpSpPr/>
            <p:nvPr/>
          </p:nvGrpSpPr>
          <p:grpSpPr>
            <a:xfrm rot="-617154" flipH="1">
              <a:off x="575967" y="402323"/>
              <a:ext cx="1053440" cy="2450002"/>
              <a:chOff x="3817855" y="1437512"/>
              <a:chExt cx="541146" cy="1128254"/>
            </a:xfrm>
          </p:grpSpPr>
          <p:sp>
            <p:nvSpPr>
              <p:cNvPr id="1363" name="Google Shape;1363;p65"/>
              <p:cNvSpPr/>
              <p:nvPr/>
            </p:nvSpPr>
            <p:spPr>
              <a:xfrm>
                <a:off x="3817855" y="1437512"/>
                <a:ext cx="541146" cy="1128254"/>
              </a:xfrm>
              <a:custGeom>
                <a:avLst/>
                <a:gdLst/>
                <a:ahLst/>
                <a:cxnLst/>
                <a:rect l="l" t="t" r="r" b="b"/>
                <a:pathLst>
                  <a:path w="28598" h="59625" extrusionOk="0">
                    <a:moveTo>
                      <a:pt x="101" y="0"/>
                    </a:moveTo>
                    <a:lnTo>
                      <a:pt x="1" y="426"/>
                    </a:lnTo>
                    <a:cubicBezTo>
                      <a:pt x="16066" y="3359"/>
                      <a:pt x="28197" y="17344"/>
                      <a:pt x="28197" y="34161"/>
                    </a:cubicBezTo>
                    <a:lnTo>
                      <a:pt x="28197" y="34462"/>
                    </a:lnTo>
                    <a:cubicBezTo>
                      <a:pt x="28096" y="44286"/>
                      <a:pt x="23911" y="53058"/>
                      <a:pt x="17219" y="59324"/>
                    </a:cubicBezTo>
                    <a:lnTo>
                      <a:pt x="17545" y="59625"/>
                    </a:lnTo>
                    <a:cubicBezTo>
                      <a:pt x="24212" y="53359"/>
                      <a:pt x="28497" y="44386"/>
                      <a:pt x="28598" y="34462"/>
                    </a:cubicBezTo>
                    <a:lnTo>
                      <a:pt x="28598" y="34161"/>
                    </a:lnTo>
                    <a:cubicBezTo>
                      <a:pt x="28598" y="17143"/>
                      <a:pt x="16292" y="2933"/>
                      <a:pt x="1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65"/>
              <p:cNvSpPr/>
              <p:nvPr/>
            </p:nvSpPr>
            <p:spPr>
              <a:xfrm>
                <a:off x="3985754" y="1615346"/>
                <a:ext cx="39378" cy="29898"/>
              </a:xfrm>
              <a:custGeom>
                <a:avLst/>
                <a:gdLst/>
                <a:ahLst/>
                <a:cxnLst/>
                <a:rect l="l" t="t" r="r" b="b"/>
                <a:pathLst>
                  <a:path w="2081" h="1580" extrusionOk="0">
                    <a:moveTo>
                      <a:pt x="1053" y="1"/>
                    </a:moveTo>
                    <a:cubicBezTo>
                      <a:pt x="0" y="1"/>
                      <a:pt x="0" y="1580"/>
                      <a:pt x="1053" y="1580"/>
                    </a:cubicBezTo>
                    <a:cubicBezTo>
                      <a:pt x="2080" y="1580"/>
                      <a:pt x="2080" y="1"/>
                      <a:pt x="10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65" name="Google Shape;1365;p65"/>
            <p:cNvSpPr/>
            <p:nvPr/>
          </p:nvSpPr>
          <p:spPr>
            <a:xfrm>
              <a:off x="1419225" y="228600"/>
              <a:ext cx="142800" cy="142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66" name="Google Shape;1366;p65">
            <a:hlinkClick r:id="" action="ppaction://hlinkshowjump?jump=previousslide"/>
          </p:cNvPr>
          <p:cNvSpPr/>
          <p:nvPr/>
        </p:nvSpPr>
        <p:spPr>
          <a:xfrm>
            <a:off x="139872" y="2378398"/>
            <a:ext cx="430800" cy="3867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7" name="Google Shape;1367;p65">
            <a:hlinkClick r:id="" action="ppaction://hlinkshowjump?jump=nextslide"/>
          </p:cNvPr>
          <p:cNvSpPr/>
          <p:nvPr/>
        </p:nvSpPr>
        <p:spPr>
          <a:xfrm flipH="1">
            <a:off x="8601644" y="2378398"/>
            <a:ext cx="430800" cy="3867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537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 advClick="0" advTm="20000">
        <p:push dir="r"/>
      </p:transition>
    </mc:Choice>
    <mc:Fallback xmlns="">
      <p:transition spd="slow" advClick="0" advTm="20000">
        <p:push dir="r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" name="Google Shape;1352;p65"/>
          <p:cNvSpPr txBox="1">
            <a:spLocks noGrp="1"/>
          </p:cNvSpPr>
          <p:nvPr>
            <p:ph type="ctrTitle"/>
          </p:nvPr>
        </p:nvSpPr>
        <p:spPr>
          <a:xfrm>
            <a:off x="1986128" y="2263924"/>
            <a:ext cx="5166071" cy="501174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Time for questions :) </a:t>
            </a:r>
            <a:endParaRPr sz="3600" dirty="0"/>
          </a:p>
        </p:txBody>
      </p:sp>
      <p:sp>
        <p:nvSpPr>
          <p:cNvPr id="1355" name="Google Shape;1355;p65"/>
          <p:cNvSpPr/>
          <p:nvPr/>
        </p:nvSpPr>
        <p:spPr>
          <a:xfrm>
            <a:off x="3655800" y="3866701"/>
            <a:ext cx="1832405" cy="244805"/>
          </a:xfrm>
          <a:custGeom>
            <a:avLst/>
            <a:gdLst/>
            <a:ahLst/>
            <a:cxnLst/>
            <a:rect l="l" t="t" r="r" b="b"/>
            <a:pathLst>
              <a:path w="55866" h="7463" extrusionOk="0">
                <a:moveTo>
                  <a:pt x="16082" y="0"/>
                </a:moveTo>
                <a:cubicBezTo>
                  <a:pt x="15991" y="0"/>
                  <a:pt x="15916" y="25"/>
                  <a:pt x="15866" y="75"/>
                </a:cubicBezTo>
                <a:lnTo>
                  <a:pt x="8247" y="6542"/>
                </a:lnTo>
                <a:lnTo>
                  <a:pt x="728" y="75"/>
                </a:lnTo>
                <a:cubicBezTo>
                  <a:pt x="634" y="34"/>
                  <a:pt x="528" y="10"/>
                  <a:pt x="428" y="10"/>
                </a:cubicBezTo>
                <a:cubicBezTo>
                  <a:pt x="287" y="10"/>
                  <a:pt x="160" y="58"/>
                  <a:pt x="101" y="176"/>
                </a:cubicBezTo>
                <a:cubicBezTo>
                  <a:pt x="1" y="276"/>
                  <a:pt x="1" y="602"/>
                  <a:pt x="101" y="702"/>
                </a:cubicBezTo>
                <a:lnTo>
                  <a:pt x="8021" y="7369"/>
                </a:lnTo>
                <a:cubicBezTo>
                  <a:pt x="8084" y="7431"/>
                  <a:pt x="8165" y="7463"/>
                  <a:pt x="8256" y="7463"/>
                </a:cubicBezTo>
                <a:cubicBezTo>
                  <a:pt x="8347" y="7463"/>
                  <a:pt x="8447" y="7431"/>
                  <a:pt x="8547" y="7369"/>
                </a:cubicBezTo>
                <a:lnTo>
                  <a:pt x="16066" y="1003"/>
                </a:lnTo>
                <a:lnTo>
                  <a:pt x="23685" y="7369"/>
                </a:lnTo>
                <a:cubicBezTo>
                  <a:pt x="23748" y="7431"/>
                  <a:pt x="23854" y="7463"/>
                  <a:pt x="23958" y="7463"/>
                </a:cubicBezTo>
                <a:cubicBezTo>
                  <a:pt x="24061" y="7463"/>
                  <a:pt x="24161" y="7431"/>
                  <a:pt x="24212" y="7369"/>
                </a:cubicBezTo>
                <a:lnTo>
                  <a:pt x="31831" y="1003"/>
                </a:lnTo>
                <a:lnTo>
                  <a:pt x="39349" y="7369"/>
                </a:lnTo>
                <a:cubicBezTo>
                  <a:pt x="39462" y="7431"/>
                  <a:pt x="39569" y="7463"/>
                  <a:pt x="39672" y="7463"/>
                </a:cubicBezTo>
                <a:cubicBezTo>
                  <a:pt x="39776" y="7463"/>
                  <a:pt x="39876" y="7431"/>
                  <a:pt x="39976" y="7369"/>
                </a:cubicBezTo>
                <a:lnTo>
                  <a:pt x="47495" y="1003"/>
                </a:lnTo>
                <a:lnTo>
                  <a:pt x="55139" y="7369"/>
                </a:lnTo>
                <a:cubicBezTo>
                  <a:pt x="55225" y="7422"/>
                  <a:pt x="55310" y="7453"/>
                  <a:pt x="55388" y="7453"/>
                </a:cubicBezTo>
                <a:cubicBezTo>
                  <a:pt x="55493" y="7453"/>
                  <a:pt x="55583" y="7398"/>
                  <a:pt x="55640" y="7268"/>
                </a:cubicBezTo>
                <a:cubicBezTo>
                  <a:pt x="55866" y="7168"/>
                  <a:pt x="55866" y="6867"/>
                  <a:pt x="55640" y="6742"/>
                </a:cubicBezTo>
                <a:lnTo>
                  <a:pt x="47821" y="75"/>
                </a:lnTo>
                <a:cubicBezTo>
                  <a:pt x="47720" y="25"/>
                  <a:pt x="47614" y="0"/>
                  <a:pt x="47520" y="0"/>
                </a:cubicBezTo>
                <a:cubicBezTo>
                  <a:pt x="47426" y="0"/>
                  <a:pt x="47345" y="25"/>
                  <a:pt x="47294" y="75"/>
                </a:cubicBezTo>
                <a:lnTo>
                  <a:pt x="39675" y="6542"/>
                </a:lnTo>
                <a:lnTo>
                  <a:pt x="32056" y="75"/>
                </a:lnTo>
                <a:cubicBezTo>
                  <a:pt x="32006" y="25"/>
                  <a:pt x="31925" y="0"/>
                  <a:pt x="31831" y="0"/>
                </a:cubicBezTo>
                <a:cubicBezTo>
                  <a:pt x="31737" y="0"/>
                  <a:pt x="31630" y="25"/>
                  <a:pt x="31530" y="75"/>
                </a:cubicBezTo>
                <a:lnTo>
                  <a:pt x="24011" y="6542"/>
                </a:lnTo>
                <a:lnTo>
                  <a:pt x="16392" y="75"/>
                </a:lnTo>
                <a:cubicBezTo>
                  <a:pt x="16279" y="25"/>
                  <a:pt x="16173" y="0"/>
                  <a:pt x="160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56" name="Google Shape;1356;p65"/>
          <p:cNvGrpSpPr/>
          <p:nvPr/>
        </p:nvGrpSpPr>
        <p:grpSpPr>
          <a:xfrm rot="10667963">
            <a:off x="7458206" y="1380526"/>
            <a:ext cx="1385983" cy="2705355"/>
            <a:chOff x="409722" y="228600"/>
            <a:chExt cx="1385931" cy="2705253"/>
          </a:xfrm>
        </p:grpSpPr>
        <p:grpSp>
          <p:nvGrpSpPr>
            <p:cNvPr id="1357" name="Google Shape;1357;p65"/>
            <p:cNvGrpSpPr/>
            <p:nvPr/>
          </p:nvGrpSpPr>
          <p:grpSpPr>
            <a:xfrm rot="-617154" flipH="1">
              <a:off x="575967" y="402323"/>
              <a:ext cx="1053440" cy="2450002"/>
              <a:chOff x="3817855" y="1437512"/>
              <a:chExt cx="541146" cy="1128254"/>
            </a:xfrm>
          </p:grpSpPr>
          <p:sp>
            <p:nvSpPr>
              <p:cNvPr id="1358" name="Google Shape;1358;p65"/>
              <p:cNvSpPr/>
              <p:nvPr/>
            </p:nvSpPr>
            <p:spPr>
              <a:xfrm>
                <a:off x="3817855" y="1437512"/>
                <a:ext cx="541146" cy="1128254"/>
              </a:xfrm>
              <a:custGeom>
                <a:avLst/>
                <a:gdLst/>
                <a:ahLst/>
                <a:cxnLst/>
                <a:rect l="l" t="t" r="r" b="b"/>
                <a:pathLst>
                  <a:path w="28598" h="59625" extrusionOk="0">
                    <a:moveTo>
                      <a:pt x="101" y="0"/>
                    </a:moveTo>
                    <a:lnTo>
                      <a:pt x="1" y="426"/>
                    </a:lnTo>
                    <a:cubicBezTo>
                      <a:pt x="16066" y="3359"/>
                      <a:pt x="28197" y="17344"/>
                      <a:pt x="28197" y="34161"/>
                    </a:cubicBezTo>
                    <a:lnTo>
                      <a:pt x="28197" y="34462"/>
                    </a:lnTo>
                    <a:cubicBezTo>
                      <a:pt x="28096" y="44286"/>
                      <a:pt x="23911" y="53058"/>
                      <a:pt x="17219" y="59324"/>
                    </a:cubicBezTo>
                    <a:lnTo>
                      <a:pt x="17545" y="59625"/>
                    </a:lnTo>
                    <a:cubicBezTo>
                      <a:pt x="24212" y="53359"/>
                      <a:pt x="28497" y="44386"/>
                      <a:pt x="28598" y="34462"/>
                    </a:cubicBezTo>
                    <a:lnTo>
                      <a:pt x="28598" y="34161"/>
                    </a:lnTo>
                    <a:cubicBezTo>
                      <a:pt x="28598" y="17143"/>
                      <a:pt x="16292" y="2933"/>
                      <a:pt x="1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" name="Google Shape;1359;p65"/>
              <p:cNvSpPr/>
              <p:nvPr/>
            </p:nvSpPr>
            <p:spPr>
              <a:xfrm>
                <a:off x="3985754" y="1615346"/>
                <a:ext cx="39378" cy="29898"/>
              </a:xfrm>
              <a:custGeom>
                <a:avLst/>
                <a:gdLst/>
                <a:ahLst/>
                <a:cxnLst/>
                <a:rect l="l" t="t" r="r" b="b"/>
                <a:pathLst>
                  <a:path w="2081" h="1580" extrusionOk="0">
                    <a:moveTo>
                      <a:pt x="1053" y="1"/>
                    </a:moveTo>
                    <a:cubicBezTo>
                      <a:pt x="0" y="1"/>
                      <a:pt x="0" y="1580"/>
                      <a:pt x="1053" y="1580"/>
                    </a:cubicBezTo>
                    <a:cubicBezTo>
                      <a:pt x="2080" y="1580"/>
                      <a:pt x="2080" y="1"/>
                      <a:pt x="10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60" name="Google Shape;1360;p65"/>
            <p:cNvSpPr/>
            <p:nvPr/>
          </p:nvSpPr>
          <p:spPr>
            <a:xfrm>
              <a:off x="1419225" y="228600"/>
              <a:ext cx="142800" cy="142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1" name="Google Shape;1361;p65"/>
          <p:cNvGrpSpPr/>
          <p:nvPr/>
        </p:nvGrpSpPr>
        <p:grpSpPr>
          <a:xfrm rot="-230834">
            <a:off x="262018" y="1063686"/>
            <a:ext cx="1386005" cy="2705399"/>
            <a:chOff x="409722" y="228600"/>
            <a:chExt cx="1385931" cy="2705253"/>
          </a:xfrm>
        </p:grpSpPr>
        <p:grpSp>
          <p:nvGrpSpPr>
            <p:cNvPr id="1362" name="Google Shape;1362;p65"/>
            <p:cNvGrpSpPr/>
            <p:nvPr/>
          </p:nvGrpSpPr>
          <p:grpSpPr>
            <a:xfrm rot="-617154" flipH="1">
              <a:off x="575967" y="402323"/>
              <a:ext cx="1053440" cy="2450002"/>
              <a:chOff x="3817855" y="1437512"/>
              <a:chExt cx="541146" cy="1128254"/>
            </a:xfrm>
          </p:grpSpPr>
          <p:sp>
            <p:nvSpPr>
              <p:cNvPr id="1363" name="Google Shape;1363;p65"/>
              <p:cNvSpPr/>
              <p:nvPr/>
            </p:nvSpPr>
            <p:spPr>
              <a:xfrm>
                <a:off x="3817855" y="1437512"/>
                <a:ext cx="541146" cy="1128254"/>
              </a:xfrm>
              <a:custGeom>
                <a:avLst/>
                <a:gdLst/>
                <a:ahLst/>
                <a:cxnLst/>
                <a:rect l="l" t="t" r="r" b="b"/>
                <a:pathLst>
                  <a:path w="28598" h="59625" extrusionOk="0">
                    <a:moveTo>
                      <a:pt x="101" y="0"/>
                    </a:moveTo>
                    <a:lnTo>
                      <a:pt x="1" y="426"/>
                    </a:lnTo>
                    <a:cubicBezTo>
                      <a:pt x="16066" y="3359"/>
                      <a:pt x="28197" y="17344"/>
                      <a:pt x="28197" y="34161"/>
                    </a:cubicBezTo>
                    <a:lnTo>
                      <a:pt x="28197" y="34462"/>
                    </a:lnTo>
                    <a:cubicBezTo>
                      <a:pt x="28096" y="44286"/>
                      <a:pt x="23911" y="53058"/>
                      <a:pt x="17219" y="59324"/>
                    </a:cubicBezTo>
                    <a:lnTo>
                      <a:pt x="17545" y="59625"/>
                    </a:lnTo>
                    <a:cubicBezTo>
                      <a:pt x="24212" y="53359"/>
                      <a:pt x="28497" y="44386"/>
                      <a:pt x="28598" y="34462"/>
                    </a:cubicBezTo>
                    <a:lnTo>
                      <a:pt x="28598" y="34161"/>
                    </a:lnTo>
                    <a:cubicBezTo>
                      <a:pt x="28598" y="17143"/>
                      <a:pt x="16292" y="2933"/>
                      <a:pt x="1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65"/>
              <p:cNvSpPr/>
              <p:nvPr/>
            </p:nvSpPr>
            <p:spPr>
              <a:xfrm>
                <a:off x="3985754" y="1615346"/>
                <a:ext cx="39378" cy="29898"/>
              </a:xfrm>
              <a:custGeom>
                <a:avLst/>
                <a:gdLst/>
                <a:ahLst/>
                <a:cxnLst/>
                <a:rect l="l" t="t" r="r" b="b"/>
                <a:pathLst>
                  <a:path w="2081" h="1580" extrusionOk="0">
                    <a:moveTo>
                      <a:pt x="1053" y="1"/>
                    </a:moveTo>
                    <a:cubicBezTo>
                      <a:pt x="0" y="1"/>
                      <a:pt x="0" y="1580"/>
                      <a:pt x="1053" y="1580"/>
                    </a:cubicBezTo>
                    <a:cubicBezTo>
                      <a:pt x="2080" y="1580"/>
                      <a:pt x="2080" y="1"/>
                      <a:pt x="10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65" name="Google Shape;1365;p65"/>
            <p:cNvSpPr/>
            <p:nvPr/>
          </p:nvSpPr>
          <p:spPr>
            <a:xfrm>
              <a:off x="1419225" y="228600"/>
              <a:ext cx="142800" cy="142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66" name="Google Shape;1366;p65">
            <a:hlinkClick r:id="" action="ppaction://hlinkshowjump?jump=previousslide"/>
          </p:cNvPr>
          <p:cNvSpPr/>
          <p:nvPr/>
        </p:nvSpPr>
        <p:spPr>
          <a:xfrm>
            <a:off x="139872" y="2378398"/>
            <a:ext cx="430800" cy="3867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7" name="Google Shape;1367;p65">
            <a:hlinkClick r:id="" action="ppaction://hlinkshowjump?jump=nextslide"/>
          </p:cNvPr>
          <p:cNvSpPr/>
          <p:nvPr/>
        </p:nvSpPr>
        <p:spPr>
          <a:xfrm flipH="1">
            <a:off x="8601644" y="2378398"/>
            <a:ext cx="430800" cy="3867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824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 advClick="0" advTm="20000">
        <p:push dir="r"/>
      </p:transition>
    </mc:Choice>
    <mc:Fallback xmlns="">
      <p:transition spd="slow" advClick="0" advTm="20000">
        <p:push dir="r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57" name="Google Shape;3657;p111"/>
          <p:cNvCxnSpPr/>
          <p:nvPr/>
        </p:nvCxnSpPr>
        <p:spPr>
          <a:xfrm rot="10800000">
            <a:off x="3867150" y="3857625"/>
            <a:ext cx="5791200" cy="0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658" name="Google Shape;3658;p111"/>
          <p:cNvGrpSpPr/>
          <p:nvPr/>
        </p:nvGrpSpPr>
        <p:grpSpPr>
          <a:xfrm>
            <a:off x="626708" y="2774898"/>
            <a:ext cx="781631" cy="2286681"/>
            <a:chOff x="-1321475" y="2263438"/>
            <a:chExt cx="445450" cy="1303175"/>
          </a:xfrm>
        </p:grpSpPr>
        <p:sp>
          <p:nvSpPr>
            <p:cNvPr id="3659" name="Google Shape;3659;p111"/>
            <p:cNvSpPr/>
            <p:nvPr/>
          </p:nvSpPr>
          <p:spPr>
            <a:xfrm>
              <a:off x="-1275875" y="2455488"/>
              <a:ext cx="144675" cy="230125"/>
            </a:xfrm>
            <a:custGeom>
              <a:avLst/>
              <a:gdLst/>
              <a:ahLst/>
              <a:cxnLst/>
              <a:rect l="l" t="t" r="r" b="b"/>
              <a:pathLst>
                <a:path w="5787" h="9205" fill="none" extrusionOk="0">
                  <a:moveTo>
                    <a:pt x="1" y="0"/>
                  </a:moveTo>
                  <a:lnTo>
                    <a:pt x="5787" y="9205"/>
                  </a:lnTo>
                </a:path>
              </a:pathLst>
            </a:custGeom>
            <a:noFill/>
            <a:ln w="285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0" name="Google Shape;3660;p111"/>
            <p:cNvSpPr/>
            <p:nvPr/>
          </p:nvSpPr>
          <p:spPr>
            <a:xfrm>
              <a:off x="-1236825" y="2432063"/>
              <a:ext cx="3300" cy="85500"/>
            </a:xfrm>
            <a:custGeom>
              <a:avLst/>
              <a:gdLst/>
              <a:ahLst/>
              <a:cxnLst/>
              <a:rect l="l" t="t" r="r" b="b"/>
              <a:pathLst>
                <a:path w="132" h="3420" fill="none" extrusionOk="0">
                  <a:moveTo>
                    <a:pt x="0" y="3419"/>
                  </a:moveTo>
                  <a:lnTo>
                    <a:pt x="132" y="0"/>
                  </a:lnTo>
                </a:path>
              </a:pathLst>
            </a:custGeom>
            <a:noFill/>
            <a:ln w="285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1" name="Google Shape;3661;p111"/>
            <p:cNvSpPr/>
            <p:nvPr/>
          </p:nvSpPr>
          <p:spPr>
            <a:xfrm>
              <a:off x="-1313250" y="2475213"/>
              <a:ext cx="59200" cy="14825"/>
            </a:xfrm>
            <a:custGeom>
              <a:avLst/>
              <a:gdLst/>
              <a:ahLst/>
              <a:cxnLst/>
              <a:rect l="l" t="t" r="r" b="b"/>
              <a:pathLst>
                <a:path w="2368" h="593" fill="none" extrusionOk="0">
                  <a:moveTo>
                    <a:pt x="0" y="0"/>
                  </a:moveTo>
                  <a:lnTo>
                    <a:pt x="2367" y="592"/>
                  </a:lnTo>
                </a:path>
              </a:pathLst>
            </a:custGeom>
            <a:noFill/>
            <a:ln w="285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2" name="Google Shape;3662;p111"/>
            <p:cNvSpPr/>
            <p:nvPr/>
          </p:nvSpPr>
          <p:spPr>
            <a:xfrm>
              <a:off x="-1283675" y="2439313"/>
              <a:ext cx="16475" cy="15425"/>
            </a:xfrm>
            <a:custGeom>
              <a:avLst/>
              <a:gdLst/>
              <a:ahLst/>
              <a:cxnLst/>
              <a:rect l="l" t="t" r="r" b="b"/>
              <a:pathLst>
                <a:path w="659" h="617" extrusionOk="0">
                  <a:moveTo>
                    <a:pt x="336" y="1"/>
                  </a:moveTo>
                  <a:cubicBezTo>
                    <a:pt x="318" y="1"/>
                    <a:pt x="299" y="3"/>
                    <a:pt x="280" y="6"/>
                  </a:cubicBezTo>
                  <a:cubicBezTo>
                    <a:pt x="116" y="23"/>
                    <a:pt x="1" y="187"/>
                    <a:pt x="17" y="352"/>
                  </a:cubicBezTo>
                  <a:cubicBezTo>
                    <a:pt x="48" y="505"/>
                    <a:pt x="179" y="616"/>
                    <a:pt x="331" y="616"/>
                  </a:cubicBezTo>
                  <a:cubicBezTo>
                    <a:pt x="341" y="616"/>
                    <a:pt x="352" y="616"/>
                    <a:pt x="362" y="614"/>
                  </a:cubicBezTo>
                  <a:cubicBezTo>
                    <a:pt x="543" y="582"/>
                    <a:pt x="658" y="434"/>
                    <a:pt x="625" y="269"/>
                  </a:cubicBezTo>
                  <a:cubicBezTo>
                    <a:pt x="611" y="109"/>
                    <a:pt x="480" y="1"/>
                    <a:pt x="336" y="1"/>
                  </a:cubicBezTo>
                  <a:close/>
                </a:path>
              </a:pathLst>
            </a:custGeom>
            <a:solidFill>
              <a:srgbClr val="CB1C3E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3" name="Google Shape;3663;p111"/>
            <p:cNvSpPr/>
            <p:nvPr/>
          </p:nvSpPr>
          <p:spPr>
            <a:xfrm>
              <a:off x="-1241750" y="2424638"/>
              <a:ext cx="16450" cy="15400"/>
            </a:xfrm>
            <a:custGeom>
              <a:avLst/>
              <a:gdLst/>
              <a:ahLst/>
              <a:cxnLst/>
              <a:rect l="l" t="t" r="r" b="b"/>
              <a:pathLst>
                <a:path w="658" h="616" extrusionOk="0">
                  <a:moveTo>
                    <a:pt x="327" y="0"/>
                  </a:moveTo>
                  <a:cubicBezTo>
                    <a:pt x="317" y="0"/>
                    <a:pt x="307" y="1"/>
                    <a:pt x="296" y="2"/>
                  </a:cubicBezTo>
                  <a:cubicBezTo>
                    <a:pt x="132" y="34"/>
                    <a:pt x="0" y="182"/>
                    <a:pt x="33" y="347"/>
                  </a:cubicBezTo>
                  <a:cubicBezTo>
                    <a:pt x="48" y="507"/>
                    <a:pt x="178" y="615"/>
                    <a:pt x="322" y="615"/>
                  </a:cubicBezTo>
                  <a:cubicBezTo>
                    <a:pt x="340" y="615"/>
                    <a:pt x="359" y="614"/>
                    <a:pt x="378" y="610"/>
                  </a:cubicBezTo>
                  <a:cubicBezTo>
                    <a:pt x="543" y="593"/>
                    <a:pt x="658" y="429"/>
                    <a:pt x="641" y="265"/>
                  </a:cubicBezTo>
                  <a:cubicBezTo>
                    <a:pt x="610" y="111"/>
                    <a:pt x="479" y="0"/>
                    <a:pt x="327" y="0"/>
                  </a:cubicBezTo>
                  <a:close/>
                </a:path>
              </a:pathLst>
            </a:custGeom>
            <a:solidFill>
              <a:srgbClr val="CB1C3E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4" name="Google Shape;3664;p111"/>
            <p:cNvSpPr/>
            <p:nvPr/>
          </p:nvSpPr>
          <p:spPr>
            <a:xfrm>
              <a:off x="-1321475" y="2466863"/>
              <a:ext cx="16050" cy="15400"/>
            </a:xfrm>
            <a:custGeom>
              <a:avLst/>
              <a:gdLst/>
              <a:ahLst/>
              <a:cxnLst/>
              <a:rect l="l" t="t" r="r" b="b"/>
              <a:pathLst>
                <a:path w="642" h="616" extrusionOk="0">
                  <a:moveTo>
                    <a:pt x="331" y="1"/>
                  </a:moveTo>
                  <a:cubicBezTo>
                    <a:pt x="314" y="1"/>
                    <a:pt x="297" y="2"/>
                    <a:pt x="280" y="6"/>
                  </a:cubicBezTo>
                  <a:cubicBezTo>
                    <a:pt x="116" y="22"/>
                    <a:pt x="0" y="186"/>
                    <a:pt x="17" y="351"/>
                  </a:cubicBezTo>
                  <a:cubicBezTo>
                    <a:pt x="48" y="505"/>
                    <a:pt x="179" y="615"/>
                    <a:pt x="331" y="615"/>
                  </a:cubicBezTo>
                  <a:cubicBezTo>
                    <a:pt x="341" y="615"/>
                    <a:pt x="352" y="615"/>
                    <a:pt x="362" y="614"/>
                  </a:cubicBezTo>
                  <a:cubicBezTo>
                    <a:pt x="526" y="581"/>
                    <a:pt x="642" y="433"/>
                    <a:pt x="625" y="269"/>
                  </a:cubicBezTo>
                  <a:cubicBezTo>
                    <a:pt x="610" y="121"/>
                    <a:pt x="477" y="1"/>
                    <a:pt x="331" y="1"/>
                  </a:cubicBezTo>
                  <a:close/>
                </a:path>
              </a:pathLst>
            </a:custGeom>
            <a:solidFill>
              <a:srgbClr val="CB1C3E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5" name="Google Shape;3665;p111"/>
            <p:cNvSpPr/>
            <p:nvPr/>
          </p:nvSpPr>
          <p:spPr>
            <a:xfrm>
              <a:off x="-1249150" y="2296063"/>
              <a:ext cx="226025" cy="330800"/>
            </a:xfrm>
            <a:custGeom>
              <a:avLst/>
              <a:gdLst/>
              <a:ahLst/>
              <a:cxnLst/>
              <a:rect l="l" t="t" r="r" b="b"/>
              <a:pathLst>
                <a:path w="9041" h="13232" fill="none" extrusionOk="0">
                  <a:moveTo>
                    <a:pt x="0" y="0"/>
                  </a:moveTo>
                  <a:lnTo>
                    <a:pt x="9040" y="13231"/>
                  </a:lnTo>
                </a:path>
              </a:pathLst>
            </a:custGeom>
            <a:noFill/>
            <a:ln w="285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6" name="Google Shape;3666;p111"/>
            <p:cNvSpPr/>
            <p:nvPr/>
          </p:nvSpPr>
          <p:spPr>
            <a:xfrm>
              <a:off x="-1207650" y="2271388"/>
              <a:ext cx="25" cy="85100"/>
            </a:xfrm>
            <a:custGeom>
              <a:avLst/>
              <a:gdLst/>
              <a:ahLst/>
              <a:cxnLst/>
              <a:rect l="l" t="t" r="r" b="b"/>
              <a:pathLst>
                <a:path w="1" h="3404" fill="none" extrusionOk="0">
                  <a:moveTo>
                    <a:pt x="0" y="3403"/>
                  </a:moveTo>
                  <a:lnTo>
                    <a:pt x="0" y="1"/>
                  </a:lnTo>
                </a:path>
              </a:pathLst>
            </a:custGeom>
            <a:noFill/>
            <a:ln w="285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7" name="Google Shape;3667;p111"/>
            <p:cNvSpPr/>
            <p:nvPr/>
          </p:nvSpPr>
          <p:spPr>
            <a:xfrm>
              <a:off x="-1285725" y="2317413"/>
              <a:ext cx="59600" cy="12775"/>
            </a:xfrm>
            <a:custGeom>
              <a:avLst/>
              <a:gdLst/>
              <a:ahLst/>
              <a:cxnLst/>
              <a:rect l="l" t="t" r="r" b="b"/>
              <a:pathLst>
                <a:path w="2384" h="511" fill="none" extrusionOk="0">
                  <a:moveTo>
                    <a:pt x="0" y="1"/>
                  </a:moveTo>
                  <a:lnTo>
                    <a:pt x="2384" y="510"/>
                  </a:lnTo>
                </a:path>
              </a:pathLst>
            </a:custGeom>
            <a:noFill/>
            <a:ln w="285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8" name="Google Shape;3668;p111"/>
            <p:cNvSpPr/>
            <p:nvPr/>
          </p:nvSpPr>
          <p:spPr>
            <a:xfrm>
              <a:off x="-1257375" y="2288113"/>
              <a:ext cx="16475" cy="15500"/>
            </a:xfrm>
            <a:custGeom>
              <a:avLst/>
              <a:gdLst/>
              <a:ahLst/>
              <a:cxnLst/>
              <a:rect l="l" t="t" r="r" b="b"/>
              <a:pathLst>
                <a:path w="659" h="620" extrusionOk="0">
                  <a:moveTo>
                    <a:pt x="336" y="0"/>
                  </a:moveTo>
                  <a:cubicBezTo>
                    <a:pt x="318" y="0"/>
                    <a:pt x="299" y="2"/>
                    <a:pt x="280" y="6"/>
                  </a:cubicBezTo>
                  <a:cubicBezTo>
                    <a:pt x="116" y="39"/>
                    <a:pt x="1" y="203"/>
                    <a:pt x="33" y="367"/>
                  </a:cubicBezTo>
                  <a:cubicBezTo>
                    <a:pt x="48" y="513"/>
                    <a:pt x="178" y="619"/>
                    <a:pt x="322" y="619"/>
                  </a:cubicBezTo>
                  <a:cubicBezTo>
                    <a:pt x="341" y="619"/>
                    <a:pt x="360" y="618"/>
                    <a:pt x="379" y="614"/>
                  </a:cubicBezTo>
                  <a:cubicBezTo>
                    <a:pt x="543" y="581"/>
                    <a:pt x="658" y="417"/>
                    <a:pt x="625" y="252"/>
                  </a:cubicBezTo>
                  <a:cubicBezTo>
                    <a:pt x="596" y="107"/>
                    <a:pt x="477" y="0"/>
                    <a:pt x="336" y="0"/>
                  </a:cubicBezTo>
                  <a:close/>
                </a:path>
              </a:pathLst>
            </a:custGeom>
            <a:solidFill>
              <a:srgbClr val="CB1C3E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9" name="Google Shape;3669;p111"/>
            <p:cNvSpPr/>
            <p:nvPr/>
          </p:nvSpPr>
          <p:spPr>
            <a:xfrm>
              <a:off x="-1215875" y="2263438"/>
              <a:ext cx="16475" cy="15100"/>
            </a:xfrm>
            <a:custGeom>
              <a:avLst/>
              <a:gdLst/>
              <a:ahLst/>
              <a:cxnLst/>
              <a:rect l="l" t="t" r="r" b="b"/>
              <a:pathLst>
                <a:path w="659" h="604" extrusionOk="0">
                  <a:moveTo>
                    <a:pt x="343" y="0"/>
                  </a:moveTo>
                  <a:cubicBezTo>
                    <a:pt x="322" y="0"/>
                    <a:pt x="301" y="2"/>
                    <a:pt x="280" y="7"/>
                  </a:cubicBezTo>
                  <a:cubicBezTo>
                    <a:pt x="116" y="23"/>
                    <a:pt x="1" y="187"/>
                    <a:pt x="34" y="352"/>
                  </a:cubicBezTo>
                  <a:cubicBezTo>
                    <a:pt x="48" y="497"/>
                    <a:pt x="178" y="604"/>
                    <a:pt x="322" y="604"/>
                  </a:cubicBezTo>
                  <a:cubicBezTo>
                    <a:pt x="341" y="604"/>
                    <a:pt x="360" y="602"/>
                    <a:pt x="379" y="598"/>
                  </a:cubicBezTo>
                  <a:cubicBezTo>
                    <a:pt x="543" y="565"/>
                    <a:pt x="658" y="417"/>
                    <a:pt x="625" y="253"/>
                  </a:cubicBezTo>
                  <a:cubicBezTo>
                    <a:pt x="611" y="95"/>
                    <a:pt x="484" y="0"/>
                    <a:pt x="343" y="0"/>
                  </a:cubicBezTo>
                  <a:close/>
                </a:path>
              </a:pathLst>
            </a:custGeom>
            <a:solidFill>
              <a:srgbClr val="CB1C3E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0" name="Google Shape;3670;p111"/>
            <p:cNvSpPr/>
            <p:nvPr/>
          </p:nvSpPr>
          <p:spPr>
            <a:xfrm>
              <a:off x="-1144775" y="2383163"/>
              <a:ext cx="25" cy="65775"/>
            </a:xfrm>
            <a:custGeom>
              <a:avLst/>
              <a:gdLst/>
              <a:ahLst/>
              <a:cxnLst/>
              <a:rect l="l" t="t" r="r" b="b"/>
              <a:pathLst>
                <a:path w="1" h="2631" fill="none" extrusionOk="0">
                  <a:moveTo>
                    <a:pt x="0" y="2630"/>
                  </a:moveTo>
                  <a:lnTo>
                    <a:pt x="0" y="1"/>
                  </a:lnTo>
                </a:path>
              </a:pathLst>
            </a:custGeom>
            <a:noFill/>
            <a:ln w="285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1" name="Google Shape;3671;p111"/>
            <p:cNvSpPr/>
            <p:nvPr/>
          </p:nvSpPr>
          <p:spPr>
            <a:xfrm>
              <a:off x="-1153000" y="2375213"/>
              <a:ext cx="16450" cy="15125"/>
            </a:xfrm>
            <a:custGeom>
              <a:avLst/>
              <a:gdLst/>
              <a:ahLst/>
              <a:cxnLst/>
              <a:rect l="l" t="t" r="r" b="b"/>
              <a:pathLst>
                <a:path w="658" h="605" extrusionOk="0">
                  <a:moveTo>
                    <a:pt x="337" y="1"/>
                  </a:moveTo>
                  <a:cubicBezTo>
                    <a:pt x="318" y="1"/>
                    <a:pt x="299" y="2"/>
                    <a:pt x="280" y="6"/>
                  </a:cubicBezTo>
                  <a:cubicBezTo>
                    <a:pt x="116" y="39"/>
                    <a:pt x="0" y="187"/>
                    <a:pt x="33" y="351"/>
                  </a:cubicBezTo>
                  <a:cubicBezTo>
                    <a:pt x="62" y="509"/>
                    <a:pt x="178" y="604"/>
                    <a:pt x="316" y="604"/>
                  </a:cubicBezTo>
                  <a:cubicBezTo>
                    <a:pt x="337" y="604"/>
                    <a:pt x="357" y="602"/>
                    <a:pt x="379" y="598"/>
                  </a:cubicBezTo>
                  <a:cubicBezTo>
                    <a:pt x="559" y="582"/>
                    <a:pt x="658" y="417"/>
                    <a:pt x="625" y="253"/>
                  </a:cubicBezTo>
                  <a:cubicBezTo>
                    <a:pt x="611" y="107"/>
                    <a:pt x="480" y="1"/>
                    <a:pt x="337" y="1"/>
                  </a:cubicBezTo>
                  <a:close/>
                </a:path>
              </a:pathLst>
            </a:custGeom>
            <a:solidFill>
              <a:srgbClr val="CB1C3E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2" name="Google Shape;3672;p111"/>
            <p:cNvSpPr/>
            <p:nvPr/>
          </p:nvSpPr>
          <p:spPr>
            <a:xfrm>
              <a:off x="-1294350" y="2308638"/>
              <a:ext cx="16875" cy="15100"/>
            </a:xfrm>
            <a:custGeom>
              <a:avLst/>
              <a:gdLst/>
              <a:ahLst/>
              <a:cxnLst/>
              <a:rect l="l" t="t" r="r" b="b"/>
              <a:pathLst>
                <a:path w="675" h="604" extrusionOk="0">
                  <a:moveTo>
                    <a:pt x="343" y="0"/>
                  </a:moveTo>
                  <a:cubicBezTo>
                    <a:pt x="322" y="0"/>
                    <a:pt x="301" y="2"/>
                    <a:pt x="280" y="7"/>
                  </a:cubicBezTo>
                  <a:cubicBezTo>
                    <a:pt x="115" y="23"/>
                    <a:pt x="0" y="187"/>
                    <a:pt x="33" y="352"/>
                  </a:cubicBezTo>
                  <a:cubicBezTo>
                    <a:pt x="62" y="497"/>
                    <a:pt x="194" y="604"/>
                    <a:pt x="338" y="604"/>
                  </a:cubicBezTo>
                  <a:cubicBezTo>
                    <a:pt x="357" y="604"/>
                    <a:pt x="376" y="602"/>
                    <a:pt x="395" y="598"/>
                  </a:cubicBezTo>
                  <a:cubicBezTo>
                    <a:pt x="559" y="565"/>
                    <a:pt x="674" y="417"/>
                    <a:pt x="641" y="253"/>
                  </a:cubicBezTo>
                  <a:cubicBezTo>
                    <a:pt x="613" y="95"/>
                    <a:pt x="484" y="0"/>
                    <a:pt x="343" y="0"/>
                  </a:cubicBezTo>
                  <a:close/>
                </a:path>
              </a:pathLst>
            </a:custGeom>
            <a:solidFill>
              <a:srgbClr val="CB1C3E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3" name="Google Shape;3673;p111"/>
            <p:cNvSpPr/>
            <p:nvPr/>
          </p:nvSpPr>
          <p:spPr>
            <a:xfrm>
              <a:off x="-1244225" y="2374938"/>
              <a:ext cx="57550" cy="12350"/>
            </a:xfrm>
            <a:custGeom>
              <a:avLst/>
              <a:gdLst/>
              <a:ahLst/>
              <a:cxnLst/>
              <a:rect l="l" t="t" r="r" b="b"/>
              <a:pathLst>
                <a:path w="2302" h="494" fill="none" extrusionOk="0">
                  <a:moveTo>
                    <a:pt x="1" y="1"/>
                  </a:moveTo>
                  <a:lnTo>
                    <a:pt x="2302" y="494"/>
                  </a:lnTo>
                </a:path>
              </a:pathLst>
            </a:custGeom>
            <a:noFill/>
            <a:ln w="285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4" name="Google Shape;3674;p111"/>
            <p:cNvSpPr/>
            <p:nvPr/>
          </p:nvSpPr>
          <p:spPr>
            <a:xfrm>
              <a:off x="-1252450" y="2366188"/>
              <a:ext cx="16475" cy="15500"/>
            </a:xfrm>
            <a:custGeom>
              <a:avLst/>
              <a:gdLst/>
              <a:ahLst/>
              <a:cxnLst/>
              <a:rect l="l" t="t" r="r" b="b"/>
              <a:pathLst>
                <a:path w="659" h="620" extrusionOk="0">
                  <a:moveTo>
                    <a:pt x="337" y="0"/>
                  </a:moveTo>
                  <a:cubicBezTo>
                    <a:pt x="318" y="0"/>
                    <a:pt x="299" y="2"/>
                    <a:pt x="280" y="6"/>
                  </a:cubicBezTo>
                  <a:cubicBezTo>
                    <a:pt x="116" y="39"/>
                    <a:pt x="1" y="203"/>
                    <a:pt x="34" y="367"/>
                  </a:cubicBezTo>
                  <a:cubicBezTo>
                    <a:pt x="48" y="513"/>
                    <a:pt x="178" y="619"/>
                    <a:pt x="322" y="619"/>
                  </a:cubicBezTo>
                  <a:cubicBezTo>
                    <a:pt x="341" y="619"/>
                    <a:pt x="360" y="618"/>
                    <a:pt x="379" y="614"/>
                  </a:cubicBezTo>
                  <a:cubicBezTo>
                    <a:pt x="543" y="581"/>
                    <a:pt x="658" y="417"/>
                    <a:pt x="625" y="252"/>
                  </a:cubicBezTo>
                  <a:cubicBezTo>
                    <a:pt x="611" y="107"/>
                    <a:pt x="481" y="0"/>
                    <a:pt x="337" y="0"/>
                  </a:cubicBezTo>
                  <a:close/>
                </a:path>
              </a:pathLst>
            </a:custGeom>
            <a:solidFill>
              <a:srgbClr val="CB1C3E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5" name="Google Shape;3675;p111"/>
            <p:cNvSpPr/>
            <p:nvPr/>
          </p:nvSpPr>
          <p:spPr>
            <a:xfrm>
              <a:off x="-1080675" y="2400013"/>
              <a:ext cx="156575" cy="258900"/>
            </a:xfrm>
            <a:custGeom>
              <a:avLst/>
              <a:gdLst/>
              <a:ahLst/>
              <a:cxnLst/>
              <a:rect l="l" t="t" r="r" b="b"/>
              <a:pathLst>
                <a:path w="6263" h="10356" fill="none" extrusionOk="0">
                  <a:moveTo>
                    <a:pt x="6263" y="0"/>
                  </a:moveTo>
                  <a:lnTo>
                    <a:pt x="0" y="10355"/>
                  </a:lnTo>
                </a:path>
              </a:pathLst>
            </a:custGeom>
            <a:noFill/>
            <a:ln w="285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6" name="Google Shape;3676;p111"/>
            <p:cNvSpPr/>
            <p:nvPr/>
          </p:nvSpPr>
          <p:spPr>
            <a:xfrm>
              <a:off x="-978350" y="2453838"/>
              <a:ext cx="78075" cy="35375"/>
            </a:xfrm>
            <a:custGeom>
              <a:avLst/>
              <a:gdLst/>
              <a:ahLst/>
              <a:cxnLst/>
              <a:rect l="l" t="t" r="r" b="b"/>
              <a:pathLst>
                <a:path w="3123" h="1415" fill="none" extrusionOk="0">
                  <a:moveTo>
                    <a:pt x="0" y="1414"/>
                  </a:moveTo>
                  <a:lnTo>
                    <a:pt x="3123" y="1"/>
                  </a:lnTo>
                </a:path>
              </a:pathLst>
            </a:custGeom>
            <a:noFill/>
            <a:ln w="285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7" name="Google Shape;3677;p111"/>
            <p:cNvSpPr/>
            <p:nvPr/>
          </p:nvSpPr>
          <p:spPr>
            <a:xfrm>
              <a:off x="-974675" y="2401663"/>
              <a:ext cx="13175" cy="60000"/>
            </a:xfrm>
            <a:custGeom>
              <a:avLst/>
              <a:gdLst/>
              <a:ahLst/>
              <a:cxnLst/>
              <a:rect l="l" t="t" r="r" b="b"/>
              <a:pathLst>
                <a:path w="527" h="2400" fill="none" extrusionOk="0">
                  <a:moveTo>
                    <a:pt x="1" y="0"/>
                  </a:moveTo>
                  <a:lnTo>
                    <a:pt x="527" y="2400"/>
                  </a:lnTo>
                </a:path>
              </a:pathLst>
            </a:custGeom>
            <a:noFill/>
            <a:ln w="285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8" name="Google Shape;3678;p111"/>
            <p:cNvSpPr/>
            <p:nvPr/>
          </p:nvSpPr>
          <p:spPr>
            <a:xfrm>
              <a:off x="-909325" y="2446238"/>
              <a:ext cx="17700" cy="15225"/>
            </a:xfrm>
            <a:custGeom>
              <a:avLst/>
              <a:gdLst/>
              <a:ahLst/>
              <a:cxnLst/>
              <a:rect l="l" t="t" r="r" b="b"/>
              <a:pathLst>
                <a:path w="708" h="609" extrusionOk="0">
                  <a:moveTo>
                    <a:pt x="357" y="1"/>
                  </a:moveTo>
                  <a:cubicBezTo>
                    <a:pt x="295" y="1"/>
                    <a:pt x="233" y="19"/>
                    <a:pt x="181" y="58"/>
                  </a:cubicBezTo>
                  <a:cubicBezTo>
                    <a:pt x="33" y="157"/>
                    <a:pt x="0" y="337"/>
                    <a:pt x="99" y="485"/>
                  </a:cubicBezTo>
                  <a:cubicBezTo>
                    <a:pt x="159" y="565"/>
                    <a:pt x="255" y="609"/>
                    <a:pt x="350" y="609"/>
                  </a:cubicBezTo>
                  <a:cubicBezTo>
                    <a:pt x="412" y="609"/>
                    <a:pt x="474" y="590"/>
                    <a:pt x="526" y="551"/>
                  </a:cubicBezTo>
                  <a:cubicBezTo>
                    <a:pt x="674" y="469"/>
                    <a:pt x="707" y="272"/>
                    <a:pt x="609" y="124"/>
                  </a:cubicBezTo>
                  <a:cubicBezTo>
                    <a:pt x="549" y="44"/>
                    <a:pt x="453" y="1"/>
                    <a:pt x="357" y="1"/>
                  </a:cubicBezTo>
                  <a:close/>
                </a:path>
              </a:pathLst>
            </a:custGeom>
            <a:solidFill>
              <a:srgbClr val="CB1C3E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9" name="Google Shape;3679;p111"/>
            <p:cNvSpPr/>
            <p:nvPr/>
          </p:nvSpPr>
          <p:spPr>
            <a:xfrm>
              <a:off x="-1035900" y="2557813"/>
              <a:ext cx="59625" cy="27125"/>
            </a:xfrm>
            <a:custGeom>
              <a:avLst/>
              <a:gdLst/>
              <a:ahLst/>
              <a:cxnLst/>
              <a:rect l="l" t="t" r="r" b="b"/>
              <a:pathLst>
                <a:path w="2385" h="1085" fill="none" extrusionOk="0">
                  <a:moveTo>
                    <a:pt x="1" y="1085"/>
                  </a:moveTo>
                  <a:lnTo>
                    <a:pt x="2384" y="0"/>
                  </a:lnTo>
                </a:path>
              </a:pathLst>
            </a:custGeom>
            <a:noFill/>
            <a:ln w="285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0" name="Google Shape;3680;p111"/>
            <p:cNvSpPr/>
            <p:nvPr/>
          </p:nvSpPr>
          <p:spPr>
            <a:xfrm>
              <a:off x="-984925" y="2549913"/>
              <a:ext cx="17675" cy="15475"/>
            </a:xfrm>
            <a:custGeom>
              <a:avLst/>
              <a:gdLst/>
              <a:ahLst/>
              <a:cxnLst/>
              <a:rect l="l" t="t" r="r" b="b"/>
              <a:pathLst>
                <a:path w="707" h="619" extrusionOk="0">
                  <a:moveTo>
                    <a:pt x="342" y="1"/>
                  </a:moveTo>
                  <a:cubicBezTo>
                    <a:pt x="285" y="1"/>
                    <a:pt x="229" y="17"/>
                    <a:pt x="181" y="53"/>
                  </a:cubicBezTo>
                  <a:cubicBezTo>
                    <a:pt x="33" y="152"/>
                    <a:pt x="0" y="349"/>
                    <a:pt x="99" y="480"/>
                  </a:cubicBezTo>
                  <a:cubicBezTo>
                    <a:pt x="159" y="572"/>
                    <a:pt x="258" y="619"/>
                    <a:pt x="355" y="619"/>
                  </a:cubicBezTo>
                  <a:cubicBezTo>
                    <a:pt x="415" y="619"/>
                    <a:pt x="475" y="600"/>
                    <a:pt x="526" y="563"/>
                  </a:cubicBezTo>
                  <a:cubicBezTo>
                    <a:pt x="674" y="464"/>
                    <a:pt x="707" y="267"/>
                    <a:pt x="608" y="135"/>
                  </a:cubicBezTo>
                  <a:cubicBezTo>
                    <a:pt x="545" y="51"/>
                    <a:pt x="442" y="1"/>
                    <a:pt x="342" y="1"/>
                  </a:cubicBezTo>
                  <a:close/>
                </a:path>
              </a:pathLst>
            </a:custGeom>
            <a:solidFill>
              <a:srgbClr val="CB1C3E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1" name="Google Shape;3681;p111"/>
            <p:cNvSpPr/>
            <p:nvPr/>
          </p:nvSpPr>
          <p:spPr>
            <a:xfrm>
              <a:off x="-982875" y="2393663"/>
              <a:ext cx="17675" cy="15600"/>
            </a:xfrm>
            <a:custGeom>
              <a:avLst/>
              <a:gdLst/>
              <a:ahLst/>
              <a:cxnLst/>
              <a:rect l="l" t="t" r="r" b="b"/>
              <a:pathLst>
                <a:path w="707" h="624" extrusionOk="0">
                  <a:moveTo>
                    <a:pt x="352" y="1"/>
                  </a:moveTo>
                  <a:cubicBezTo>
                    <a:pt x="292" y="1"/>
                    <a:pt x="232" y="19"/>
                    <a:pt x="181" y="57"/>
                  </a:cubicBezTo>
                  <a:cubicBezTo>
                    <a:pt x="33" y="156"/>
                    <a:pt x="0" y="353"/>
                    <a:pt x="99" y="485"/>
                  </a:cubicBezTo>
                  <a:cubicBezTo>
                    <a:pt x="160" y="576"/>
                    <a:pt x="258" y="623"/>
                    <a:pt x="355" y="623"/>
                  </a:cubicBezTo>
                  <a:cubicBezTo>
                    <a:pt x="415" y="623"/>
                    <a:pt x="476" y="605"/>
                    <a:pt x="526" y="567"/>
                  </a:cubicBezTo>
                  <a:cubicBezTo>
                    <a:pt x="674" y="468"/>
                    <a:pt x="707" y="271"/>
                    <a:pt x="608" y="139"/>
                  </a:cubicBezTo>
                  <a:cubicBezTo>
                    <a:pt x="548" y="48"/>
                    <a:pt x="450" y="1"/>
                    <a:pt x="352" y="1"/>
                  </a:cubicBezTo>
                  <a:close/>
                </a:path>
              </a:pathLst>
            </a:custGeom>
            <a:solidFill>
              <a:srgbClr val="CB1C3E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2" name="Google Shape;3682;p111"/>
            <p:cNvSpPr/>
            <p:nvPr/>
          </p:nvSpPr>
          <p:spPr>
            <a:xfrm>
              <a:off x="-931525" y="2371663"/>
              <a:ext cx="7425" cy="28375"/>
            </a:xfrm>
            <a:custGeom>
              <a:avLst/>
              <a:gdLst/>
              <a:ahLst/>
              <a:cxnLst/>
              <a:rect l="l" t="t" r="r" b="b"/>
              <a:pathLst>
                <a:path w="297" h="1135" fill="none" extrusionOk="0">
                  <a:moveTo>
                    <a:pt x="1" y="0"/>
                  </a:moveTo>
                  <a:lnTo>
                    <a:pt x="297" y="1134"/>
                  </a:lnTo>
                </a:path>
              </a:pathLst>
            </a:custGeom>
            <a:noFill/>
            <a:ln w="285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3" name="Google Shape;3683;p111"/>
            <p:cNvSpPr/>
            <p:nvPr/>
          </p:nvSpPr>
          <p:spPr>
            <a:xfrm>
              <a:off x="-939325" y="2363638"/>
              <a:ext cx="17275" cy="15225"/>
            </a:xfrm>
            <a:custGeom>
              <a:avLst/>
              <a:gdLst/>
              <a:ahLst/>
              <a:cxnLst/>
              <a:rect l="l" t="t" r="r" b="b"/>
              <a:pathLst>
                <a:path w="691" h="609" extrusionOk="0">
                  <a:moveTo>
                    <a:pt x="348" y="1"/>
                  </a:moveTo>
                  <a:cubicBezTo>
                    <a:pt x="287" y="1"/>
                    <a:pt x="223" y="19"/>
                    <a:pt x="165" y="58"/>
                  </a:cubicBezTo>
                  <a:cubicBezTo>
                    <a:pt x="33" y="157"/>
                    <a:pt x="1" y="338"/>
                    <a:pt x="99" y="486"/>
                  </a:cubicBezTo>
                  <a:cubicBezTo>
                    <a:pt x="149" y="565"/>
                    <a:pt x="241" y="609"/>
                    <a:pt x="338" y="609"/>
                  </a:cubicBezTo>
                  <a:cubicBezTo>
                    <a:pt x="402" y="609"/>
                    <a:pt x="468" y="590"/>
                    <a:pt x="526" y="551"/>
                  </a:cubicBezTo>
                  <a:cubicBezTo>
                    <a:pt x="658" y="469"/>
                    <a:pt x="691" y="272"/>
                    <a:pt x="592" y="124"/>
                  </a:cubicBezTo>
                  <a:cubicBezTo>
                    <a:pt x="533" y="44"/>
                    <a:pt x="443" y="1"/>
                    <a:pt x="348" y="1"/>
                  </a:cubicBezTo>
                  <a:close/>
                </a:path>
              </a:pathLst>
            </a:custGeom>
            <a:solidFill>
              <a:srgbClr val="CB1C3E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4" name="Google Shape;3684;p111"/>
            <p:cNvSpPr/>
            <p:nvPr/>
          </p:nvSpPr>
          <p:spPr>
            <a:xfrm>
              <a:off x="-924125" y="2391388"/>
              <a:ext cx="39075" cy="8650"/>
            </a:xfrm>
            <a:custGeom>
              <a:avLst/>
              <a:gdLst/>
              <a:ahLst/>
              <a:cxnLst/>
              <a:rect l="l" t="t" r="r" b="b"/>
              <a:pathLst>
                <a:path w="1563" h="346" fill="none" extrusionOk="0">
                  <a:moveTo>
                    <a:pt x="1562" y="0"/>
                  </a:moveTo>
                  <a:lnTo>
                    <a:pt x="1" y="345"/>
                  </a:lnTo>
                </a:path>
              </a:pathLst>
            </a:custGeom>
            <a:noFill/>
            <a:ln w="285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5" name="Google Shape;3685;p111"/>
            <p:cNvSpPr/>
            <p:nvPr/>
          </p:nvSpPr>
          <p:spPr>
            <a:xfrm>
              <a:off x="-893300" y="2384513"/>
              <a:ext cx="17275" cy="15300"/>
            </a:xfrm>
            <a:custGeom>
              <a:avLst/>
              <a:gdLst/>
              <a:ahLst/>
              <a:cxnLst/>
              <a:rect l="l" t="t" r="r" b="b"/>
              <a:pathLst>
                <a:path w="691" h="612" extrusionOk="0">
                  <a:moveTo>
                    <a:pt x="335" y="0"/>
                  </a:moveTo>
                  <a:cubicBezTo>
                    <a:pt x="278" y="0"/>
                    <a:pt x="219" y="15"/>
                    <a:pt x="165" y="45"/>
                  </a:cubicBezTo>
                  <a:cubicBezTo>
                    <a:pt x="33" y="144"/>
                    <a:pt x="0" y="341"/>
                    <a:pt x="99" y="473"/>
                  </a:cubicBezTo>
                  <a:cubicBezTo>
                    <a:pt x="150" y="564"/>
                    <a:pt x="244" y="611"/>
                    <a:pt x="343" y="611"/>
                  </a:cubicBezTo>
                  <a:cubicBezTo>
                    <a:pt x="405" y="611"/>
                    <a:pt x="470" y="593"/>
                    <a:pt x="526" y="555"/>
                  </a:cubicBezTo>
                  <a:cubicBezTo>
                    <a:pt x="658" y="456"/>
                    <a:pt x="691" y="275"/>
                    <a:pt x="592" y="127"/>
                  </a:cubicBezTo>
                  <a:cubicBezTo>
                    <a:pt x="530" y="44"/>
                    <a:pt x="434" y="0"/>
                    <a:pt x="335" y="0"/>
                  </a:cubicBezTo>
                  <a:close/>
                </a:path>
              </a:pathLst>
            </a:custGeom>
            <a:solidFill>
              <a:srgbClr val="CB1C3E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6" name="Google Shape;3686;p111"/>
            <p:cNvSpPr/>
            <p:nvPr/>
          </p:nvSpPr>
          <p:spPr>
            <a:xfrm>
              <a:off x="-1010000" y="2463713"/>
              <a:ext cx="12750" cy="57550"/>
            </a:xfrm>
            <a:custGeom>
              <a:avLst/>
              <a:gdLst/>
              <a:ahLst/>
              <a:cxnLst/>
              <a:rect l="l" t="t" r="r" b="b"/>
              <a:pathLst>
                <a:path w="510" h="2302" fill="none" extrusionOk="0">
                  <a:moveTo>
                    <a:pt x="0" y="0"/>
                  </a:moveTo>
                  <a:lnTo>
                    <a:pt x="510" y="2301"/>
                  </a:lnTo>
                </a:path>
              </a:pathLst>
            </a:custGeom>
            <a:noFill/>
            <a:ln w="285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7" name="Google Shape;3687;p111"/>
            <p:cNvSpPr/>
            <p:nvPr/>
          </p:nvSpPr>
          <p:spPr>
            <a:xfrm>
              <a:off x="-1018225" y="2455713"/>
              <a:ext cx="17700" cy="15200"/>
            </a:xfrm>
            <a:custGeom>
              <a:avLst/>
              <a:gdLst/>
              <a:ahLst/>
              <a:cxnLst/>
              <a:rect l="l" t="t" r="r" b="b"/>
              <a:pathLst>
                <a:path w="708" h="608" extrusionOk="0">
                  <a:moveTo>
                    <a:pt x="353" y="1"/>
                  </a:moveTo>
                  <a:cubicBezTo>
                    <a:pt x="292" y="1"/>
                    <a:pt x="232" y="19"/>
                    <a:pt x="181" y="57"/>
                  </a:cubicBezTo>
                  <a:cubicBezTo>
                    <a:pt x="34" y="156"/>
                    <a:pt x="1" y="337"/>
                    <a:pt x="99" y="484"/>
                  </a:cubicBezTo>
                  <a:cubicBezTo>
                    <a:pt x="159" y="564"/>
                    <a:pt x="255" y="608"/>
                    <a:pt x="350" y="608"/>
                  </a:cubicBezTo>
                  <a:cubicBezTo>
                    <a:pt x="413" y="608"/>
                    <a:pt x="475" y="589"/>
                    <a:pt x="527" y="550"/>
                  </a:cubicBezTo>
                  <a:cubicBezTo>
                    <a:pt x="658" y="468"/>
                    <a:pt x="707" y="271"/>
                    <a:pt x="609" y="139"/>
                  </a:cubicBezTo>
                  <a:cubicBezTo>
                    <a:pt x="548" y="48"/>
                    <a:pt x="450" y="1"/>
                    <a:pt x="353" y="1"/>
                  </a:cubicBezTo>
                  <a:close/>
                </a:path>
              </a:pathLst>
            </a:custGeom>
            <a:solidFill>
              <a:srgbClr val="CB1C3E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8" name="Google Shape;3688;p111"/>
            <p:cNvSpPr/>
            <p:nvPr/>
          </p:nvSpPr>
          <p:spPr>
            <a:xfrm>
              <a:off x="-1259425" y="2597238"/>
              <a:ext cx="129050" cy="155350"/>
            </a:xfrm>
            <a:custGeom>
              <a:avLst/>
              <a:gdLst/>
              <a:ahLst/>
              <a:cxnLst/>
              <a:rect l="l" t="t" r="r" b="b"/>
              <a:pathLst>
                <a:path w="5162" h="6214" extrusionOk="0">
                  <a:moveTo>
                    <a:pt x="0" y="1"/>
                  </a:moveTo>
                  <a:cubicBezTo>
                    <a:pt x="1167" y="4274"/>
                    <a:pt x="5161" y="6214"/>
                    <a:pt x="5161" y="6214"/>
                  </a:cubicBezTo>
                  <a:cubicBezTo>
                    <a:pt x="4307" y="1168"/>
                    <a:pt x="1" y="1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9" name="Google Shape;3689;p111"/>
            <p:cNvSpPr/>
            <p:nvPr/>
          </p:nvSpPr>
          <p:spPr>
            <a:xfrm>
              <a:off x="-1209700" y="2544663"/>
              <a:ext cx="110150" cy="204250"/>
            </a:xfrm>
            <a:custGeom>
              <a:avLst/>
              <a:gdLst/>
              <a:ahLst/>
              <a:cxnLst/>
              <a:rect l="l" t="t" r="r" b="b"/>
              <a:pathLst>
                <a:path w="4406" h="8170" extrusionOk="0">
                  <a:moveTo>
                    <a:pt x="395" y="0"/>
                  </a:moveTo>
                  <a:lnTo>
                    <a:pt x="395" y="0"/>
                  </a:lnTo>
                  <a:cubicBezTo>
                    <a:pt x="0" y="4668"/>
                    <a:pt x="3386" y="8169"/>
                    <a:pt x="3386" y="8169"/>
                  </a:cubicBezTo>
                  <a:cubicBezTo>
                    <a:pt x="4405" y="2877"/>
                    <a:pt x="395" y="0"/>
                    <a:pt x="395" y="0"/>
                  </a:cubicBezTo>
                  <a:close/>
                </a:path>
              </a:pathLst>
            </a:custGeom>
            <a:solidFill>
              <a:schemeClr val="accent3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0" name="Google Shape;3690;p111"/>
            <p:cNvSpPr/>
            <p:nvPr/>
          </p:nvSpPr>
          <p:spPr>
            <a:xfrm>
              <a:off x="-1166975" y="2536013"/>
              <a:ext cx="109200" cy="201375"/>
            </a:xfrm>
            <a:custGeom>
              <a:avLst/>
              <a:gdLst/>
              <a:ahLst/>
              <a:cxnLst/>
              <a:rect l="l" t="t" r="r" b="b"/>
              <a:pathLst>
                <a:path w="4368" h="8055" extrusionOk="0">
                  <a:moveTo>
                    <a:pt x="1480" y="1"/>
                  </a:moveTo>
                  <a:cubicBezTo>
                    <a:pt x="1480" y="1"/>
                    <a:pt x="1480" y="1"/>
                    <a:pt x="1480" y="1"/>
                  </a:cubicBezTo>
                  <a:cubicBezTo>
                    <a:pt x="1" y="4176"/>
                    <a:pt x="2187" y="8055"/>
                    <a:pt x="2187" y="8055"/>
                  </a:cubicBezTo>
                  <a:cubicBezTo>
                    <a:pt x="4368" y="3414"/>
                    <a:pt x="1494" y="1"/>
                    <a:pt x="1480" y="1"/>
                  </a:cubicBezTo>
                  <a:close/>
                </a:path>
              </a:pathLst>
            </a:custGeom>
            <a:solidFill>
              <a:schemeClr val="accent3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1" name="Google Shape;3691;p111"/>
            <p:cNvSpPr/>
            <p:nvPr/>
          </p:nvSpPr>
          <p:spPr>
            <a:xfrm>
              <a:off x="-1074100" y="2601363"/>
              <a:ext cx="143850" cy="142200"/>
            </a:xfrm>
            <a:custGeom>
              <a:avLst/>
              <a:gdLst/>
              <a:ahLst/>
              <a:cxnLst/>
              <a:rect l="l" t="t" r="r" b="b"/>
              <a:pathLst>
                <a:path w="5754" h="5688" extrusionOk="0">
                  <a:moveTo>
                    <a:pt x="5753" y="0"/>
                  </a:moveTo>
                  <a:lnTo>
                    <a:pt x="5753" y="0"/>
                  </a:lnTo>
                  <a:cubicBezTo>
                    <a:pt x="5753" y="0"/>
                    <a:pt x="1348" y="740"/>
                    <a:pt x="0" y="5687"/>
                  </a:cubicBezTo>
                  <a:cubicBezTo>
                    <a:pt x="0" y="5687"/>
                    <a:pt x="4175" y="4142"/>
                    <a:pt x="5753" y="0"/>
                  </a:cubicBezTo>
                  <a:close/>
                </a:path>
              </a:pathLst>
            </a:custGeom>
            <a:solidFill>
              <a:schemeClr val="accent3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2" name="Google Shape;3692;p111"/>
            <p:cNvSpPr/>
            <p:nvPr/>
          </p:nvSpPr>
          <p:spPr>
            <a:xfrm>
              <a:off x="-1091325" y="2543413"/>
              <a:ext cx="106425" cy="195625"/>
            </a:xfrm>
            <a:custGeom>
              <a:avLst/>
              <a:gdLst/>
              <a:ahLst/>
              <a:cxnLst/>
              <a:rect l="l" t="t" r="r" b="b"/>
              <a:pathLst>
                <a:path w="4257" h="7825" extrusionOk="0">
                  <a:moveTo>
                    <a:pt x="4256" y="1"/>
                  </a:moveTo>
                  <a:cubicBezTo>
                    <a:pt x="4256" y="1"/>
                    <a:pt x="4256" y="1"/>
                    <a:pt x="4256" y="1"/>
                  </a:cubicBezTo>
                  <a:lnTo>
                    <a:pt x="4256" y="1"/>
                  </a:lnTo>
                  <a:cubicBezTo>
                    <a:pt x="4256" y="1"/>
                    <a:pt x="4256" y="1"/>
                    <a:pt x="4256" y="1"/>
                  </a:cubicBezTo>
                  <a:close/>
                  <a:moveTo>
                    <a:pt x="4256" y="1"/>
                  </a:moveTo>
                  <a:cubicBezTo>
                    <a:pt x="4240" y="20"/>
                    <a:pt x="1" y="2487"/>
                    <a:pt x="492" y="7825"/>
                  </a:cubicBezTo>
                  <a:cubicBezTo>
                    <a:pt x="492" y="7825"/>
                    <a:pt x="4207" y="4669"/>
                    <a:pt x="4256" y="1"/>
                  </a:cubicBezTo>
                  <a:close/>
                </a:path>
              </a:pathLst>
            </a:custGeom>
            <a:solidFill>
              <a:schemeClr val="accent3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3" name="Google Shape;3693;p111"/>
            <p:cNvSpPr/>
            <p:nvPr/>
          </p:nvSpPr>
          <p:spPr>
            <a:xfrm>
              <a:off x="-1133275" y="2527388"/>
              <a:ext cx="106850" cy="198900"/>
            </a:xfrm>
            <a:custGeom>
              <a:avLst/>
              <a:gdLst/>
              <a:ahLst/>
              <a:cxnLst/>
              <a:rect l="l" t="t" r="r" b="b"/>
              <a:pathLst>
                <a:path w="4274" h="7956" extrusionOk="0">
                  <a:moveTo>
                    <a:pt x="3206" y="1"/>
                  </a:moveTo>
                  <a:cubicBezTo>
                    <a:pt x="3206" y="17"/>
                    <a:pt x="0" y="3124"/>
                    <a:pt x="1726" y="7956"/>
                  </a:cubicBezTo>
                  <a:cubicBezTo>
                    <a:pt x="1726" y="7956"/>
                    <a:pt x="4274" y="4307"/>
                    <a:pt x="3206" y="1"/>
                  </a:cubicBezTo>
                  <a:close/>
                </a:path>
              </a:pathLst>
            </a:custGeom>
            <a:solidFill>
              <a:schemeClr val="accent3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4" name="Google Shape;3694;p111"/>
            <p:cNvSpPr/>
            <p:nvPr/>
          </p:nvSpPr>
          <p:spPr>
            <a:xfrm>
              <a:off x="-1273000" y="2751763"/>
              <a:ext cx="342750" cy="814850"/>
            </a:xfrm>
            <a:custGeom>
              <a:avLst/>
              <a:gdLst/>
              <a:ahLst/>
              <a:cxnLst/>
              <a:rect l="l" t="t" r="r" b="b"/>
              <a:pathLst>
                <a:path w="13710" h="32594" extrusionOk="0">
                  <a:moveTo>
                    <a:pt x="6855" y="0"/>
                  </a:moveTo>
                  <a:lnTo>
                    <a:pt x="3058" y="49"/>
                  </a:lnTo>
                  <a:cubicBezTo>
                    <a:pt x="3058" y="49"/>
                    <a:pt x="1" y="5457"/>
                    <a:pt x="1" y="10947"/>
                  </a:cubicBezTo>
                  <a:cubicBezTo>
                    <a:pt x="1" y="16009"/>
                    <a:pt x="2614" y="22403"/>
                    <a:pt x="3009" y="30539"/>
                  </a:cubicBezTo>
                  <a:cubicBezTo>
                    <a:pt x="3042" y="31213"/>
                    <a:pt x="3058" y="31887"/>
                    <a:pt x="3058" y="32594"/>
                  </a:cubicBezTo>
                  <a:lnTo>
                    <a:pt x="10635" y="32594"/>
                  </a:lnTo>
                  <a:cubicBezTo>
                    <a:pt x="10635" y="31903"/>
                    <a:pt x="10668" y="31213"/>
                    <a:pt x="10701" y="30539"/>
                  </a:cubicBezTo>
                  <a:cubicBezTo>
                    <a:pt x="11096" y="22403"/>
                    <a:pt x="13709" y="16009"/>
                    <a:pt x="13709" y="10947"/>
                  </a:cubicBezTo>
                  <a:cubicBezTo>
                    <a:pt x="13709" y="5457"/>
                    <a:pt x="10635" y="49"/>
                    <a:pt x="10635" y="49"/>
                  </a:cubicBezTo>
                  <a:lnTo>
                    <a:pt x="6855" y="0"/>
                  </a:lnTo>
                  <a:close/>
                </a:path>
              </a:pathLst>
            </a:custGeom>
            <a:solidFill>
              <a:schemeClr val="accent6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5" name="Google Shape;3695;p111"/>
            <p:cNvSpPr/>
            <p:nvPr/>
          </p:nvSpPr>
          <p:spPr>
            <a:xfrm>
              <a:off x="-1217525" y="2694213"/>
              <a:ext cx="231800" cy="70300"/>
            </a:xfrm>
            <a:custGeom>
              <a:avLst/>
              <a:gdLst/>
              <a:ahLst/>
              <a:cxnLst/>
              <a:rect l="l" t="t" r="r" b="b"/>
              <a:pathLst>
                <a:path w="9272" h="2812" extrusionOk="0">
                  <a:moveTo>
                    <a:pt x="264" y="1"/>
                  </a:moveTo>
                  <a:cubicBezTo>
                    <a:pt x="116" y="1"/>
                    <a:pt x="1" y="132"/>
                    <a:pt x="17" y="280"/>
                  </a:cubicBezTo>
                  <a:lnTo>
                    <a:pt x="280" y="2072"/>
                  </a:lnTo>
                  <a:cubicBezTo>
                    <a:pt x="346" y="2499"/>
                    <a:pt x="708" y="2812"/>
                    <a:pt x="1151" y="2812"/>
                  </a:cubicBezTo>
                  <a:lnTo>
                    <a:pt x="8137" y="2812"/>
                  </a:lnTo>
                  <a:cubicBezTo>
                    <a:pt x="8564" y="2812"/>
                    <a:pt x="8926" y="2499"/>
                    <a:pt x="8992" y="2072"/>
                  </a:cubicBezTo>
                  <a:lnTo>
                    <a:pt x="9255" y="280"/>
                  </a:lnTo>
                  <a:cubicBezTo>
                    <a:pt x="9271" y="132"/>
                    <a:pt x="9156" y="1"/>
                    <a:pt x="9008" y="1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96" name="Google Shape;3696;p111"/>
          <p:cNvSpPr txBox="1">
            <a:spLocks noGrp="1"/>
          </p:cNvSpPr>
          <p:nvPr>
            <p:ph type="title"/>
          </p:nvPr>
        </p:nvSpPr>
        <p:spPr>
          <a:xfrm>
            <a:off x="4420867" y="1056638"/>
            <a:ext cx="3079800" cy="10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Thank you </a:t>
            </a:r>
            <a:endParaRPr sz="4400" dirty="0"/>
          </a:p>
        </p:txBody>
      </p:sp>
      <p:sp>
        <p:nvSpPr>
          <p:cNvPr id="3697" name="Google Shape;3697;p111"/>
          <p:cNvSpPr txBox="1">
            <a:spLocks noGrp="1"/>
          </p:cNvSpPr>
          <p:nvPr>
            <p:ph type="subTitle" idx="1"/>
          </p:nvPr>
        </p:nvSpPr>
        <p:spPr>
          <a:xfrm>
            <a:off x="3038277" y="1761687"/>
            <a:ext cx="4462390" cy="169053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5"/>
                </a:solidFill>
              </a:rPr>
              <a:t>Have more questions?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5"/>
                </a:solidFill>
              </a:rPr>
              <a:t>Email me: </a:t>
            </a:r>
            <a:r>
              <a:rPr lang="en" dirty="0" err="1">
                <a:solidFill>
                  <a:schemeClr val="accent5"/>
                </a:solidFill>
              </a:rPr>
              <a:t>Laila.Farhat@Warwick.ac.uk</a:t>
            </a:r>
            <a:r>
              <a:rPr lang="en" dirty="0">
                <a:solidFill>
                  <a:schemeClr val="accent5"/>
                </a:solidFill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703" name="Google Shape;3703;p111"/>
          <p:cNvGrpSpPr/>
          <p:nvPr/>
        </p:nvGrpSpPr>
        <p:grpSpPr>
          <a:xfrm rot="-5529289">
            <a:off x="3515876" y="2979130"/>
            <a:ext cx="1385941" cy="2705273"/>
            <a:chOff x="409722" y="228600"/>
            <a:chExt cx="1385931" cy="2705253"/>
          </a:xfrm>
        </p:grpSpPr>
        <p:grpSp>
          <p:nvGrpSpPr>
            <p:cNvPr id="3704" name="Google Shape;3704;p111"/>
            <p:cNvGrpSpPr/>
            <p:nvPr/>
          </p:nvGrpSpPr>
          <p:grpSpPr>
            <a:xfrm rot="-617154" flipH="1">
              <a:off x="575967" y="402323"/>
              <a:ext cx="1053440" cy="2450002"/>
              <a:chOff x="3817855" y="1437512"/>
              <a:chExt cx="541146" cy="1128254"/>
            </a:xfrm>
          </p:grpSpPr>
          <p:sp>
            <p:nvSpPr>
              <p:cNvPr id="3705" name="Google Shape;3705;p111"/>
              <p:cNvSpPr/>
              <p:nvPr/>
            </p:nvSpPr>
            <p:spPr>
              <a:xfrm>
                <a:off x="3817855" y="1437512"/>
                <a:ext cx="541146" cy="1128254"/>
              </a:xfrm>
              <a:custGeom>
                <a:avLst/>
                <a:gdLst/>
                <a:ahLst/>
                <a:cxnLst/>
                <a:rect l="l" t="t" r="r" b="b"/>
                <a:pathLst>
                  <a:path w="28598" h="59625" extrusionOk="0">
                    <a:moveTo>
                      <a:pt x="101" y="0"/>
                    </a:moveTo>
                    <a:lnTo>
                      <a:pt x="1" y="426"/>
                    </a:lnTo>
                    <a:cubicBezTo>
                      <a:pt x="16066" y="3359"/>
                      <a:pt x="28197" y="17344"/>
                      <a:pt x="28197" y="34161"/>
                    </a:cubicBezTo>
                    <a:lnTo>
                      <a:pt x="28197" y="34462"/>
                    </a:lnTo>
                    <a:cubicBezTo>
                      <a:pt x="28096" y="44286"/>
                      <a:pt x="23911" y="53058"/>
                      <a:pt x="17219" y="59324"/>
                    </a:cubicBezTo>
                    <a:lnTo>
                      <a:pt x="17545" y="59625"/>
                    </a:lnTo>
                    <a:cubicBezTo>
                      <a:pt x="24212" y="53359"/>
                      <a:pt x="28497" y="44386"/>
                      <a:pt x="28598" y="34462"/>
                    </a:cubicBezTo>
                    <a:lnTo>
                      <a:pt x="28598" y="34161"/>
                    </a:lnTo>
                    <a:cubicBezTo>
                      <a:pt x="28598" y="17143"/>
                      <a:pt x="16292" y="2933"/>
                      <a:pt x="10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6" name="Google Shape;3706;p111"/>
              <p:cNvSpPr/>
              <p:nvPr/>
            </p:nvSpPr>
            <p:spPr>
              <a:xfrm>
                <a:off x="3985754" y="1615346"/>
                <a:ext cx="39378" cy="29898"/>
              </a:xfrm>
              <a:custGeom>
                <a:avLst/>
                <a:gdLst/>
                <a:ahLst/>
                <a:cxnLst/>
                <a:rect l="l" t="t" r="r" b="b"/>
                <a:pathLst>
                  <a:path w="2081" h="1580" extrusionOk="0">
                    <a:moveTo>
                      <a:pt x="1053" y="1"/>
                    </a:moveTo>
                    <a:cubicBezTo>
                      <a:pt x="0" y="1"/>
                      <a:pt x="0" y="1580"/>
                      <a:pt x="1053" y="1580"/>
                    </a:cubicBezTo>
                    <a:cubicBezTo>
                      <a:pt x="2080" y="1580"/>
                      <a:pt x="2080" y="1"/>
                      <a:pt x="10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707" name="Google Shape;3707;p111"/>
            <p:cNvSpPr/>
            <p:nvPr/>
          </p:nvSpPr>
          <p:spPr>
            <a:xfrm>
              <a:off x="1419225" y="228600"/>
              <a:ext cx="142800" cy="142800"/>
            </a:xfrm>
            <a:prstGeom prst="ellipse">
              <a:avLst/>
            </a:prstGeom>
            <a:solidFill>
              <a:schemeClr val="accent3"/>
            </a:solidFill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08" name="Google Shape;3708;p111">
            <a:hlinkClick r:id="" action="ppaction://hlinkshowjump?jump=previousslide"/>
          </p:cNvPr>
          <p:cNvSpPr/>
          <p:nvPr/>
        </p:nvSpPr>
        <p:spPr>
          <a:xfrm>
            <a:off x="139872" y="2378398"/>
            <a:ext cx="430800" cy="3867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9" name="Google Shape;3709;p111">
            <a:hlinkClick r:id="" action="ppaction://hlinkshowjump?jump=nextslide"/>
          </p:cNvPr>
          <p:cNvSpPr/>
          <p:nvPr/>
        </p:nvSpPr>
        <p:spPr>
          <a:xfrm flipH="1">
            <a:off x="8601644" y="2378398"/>
            <a:ext cx="430800" cy="3867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slow" advClick="0" advTm="2000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8" name="Google Shape;2168;p77"/>
          <p:cNvSpPr txBox="1">
            <a:spLocks noGrp="1"/>
          </p:cNvSpPr>
          <p:nvPr>
            <p:ph type="title"/>
          </p:nvPr>
        </p:nvSpPr>
        <p:spPr>
          <a:xfrm>
            <a:off x="388882" y="370469"/>
            <a:ext cx="732392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3"/>
                </a:solidFill>
              </a:rPr>
              <a:t>Presentation plan 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2172" name="Google Shape;2172;p77"/>
          <p:cNvSpPr/>
          <p:nvPr/>
        </p:nvSpPr>
        <p:spPr>
          <a:xfrm flipH="1">
            <a:off x="966280" y="2356532"/>
            <a:ext cx="934551" cy="747799"/>
          </a:xfrm>
          <a:custGeom>
            <a:avLst/>
            <a:gdLst/>
            <a:ahLst/>
            <a:cxnLst/>
            <a:rect l="l" t="t" r="r" b="b"/>
            <a:pathLst>
              <a:path w="15860" h="16187" extrusionOk="0">
                <a:moveTo>
                  <a:pt x="1717" y="0"/>
                </a:moveTo>
                <a:cubicBezTo>
                  <a:pt x="1186" y="0"/>
                  <a:pt x="859" y="204"/>
                  <a:pt x="532" y="531"/>
                </a:cubicBezTo>
                <a:cubicBezTo>
                  <a:pt x="1" y="1022"/>
                  <a:pt x="1" y="2044"/>
                  <a:pt x="696" y="2575"/>
                </a:cubicBezTo>
                <a:lnTo>
                  <a:pt x="15860" y="16186"/>
                </a:lnTo>
                <a:lnTo>
                  <a:pt x="15860" y="12467"/>
                </a:lnTo>
                <a:lnTo>
                  <a:pt x="15860" y="12262"/>
                </a:lnTo>
                <a:lnTo>
                  <a:pt x="2576" y="368"/>
                </a:lnTo>
                <a:cubicBezTo>
                  <a:pt x="2371" y="204"/>
                  <a:pt x="2044" y="0"/>
                  <a:pt x="1717" y="0"/>
                </a:cubicBezTo>
                <a:close/>
              </a:path>
            </a:pathLst>
          </a:custGeom>
          <a:solidFill>
            <a:srgbClr val="FFFFFF">
              <a:alpha val="200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3" name="Google Shape;2173;p77"/>
          <p:cNvSpPr/>
          <p:nvPr/>
        </p:nvSpPr>
        <p:spPr>
          <a:xfrm flipH="1">
            <a:off x="1502236" y="1382975"/>
            <a:ext cx="1490739" cy="949406"/>
          </a:xfrm>
          <a:custGeom>
            <a:avLst/>
            <a:gdLst/>
            <a:ahLst/>
            <a:cxnLst/>
            <a:rect l="l" t="t" r="r" b="b"/>
            <a:pathLst>
              <a:path w="22809" h="18394" extrusionOk="0">
                <a:moveTo>
                  <a:pt x="1" y="0"/>
                </a:moveTo>
                <a:lnTo>
                  <a:pt x="20070" y="18026"/>
                </a:lnTo>
                <a:cubicBezTo>
                  <a:pt x="20438" y="18393"/>
                  <a:pt x="20765" y="18393"/>
                  <a:pt x="21092" y="18393"/>
                </a:cubicBezTo>
                <a:cubicBezTo>
                  <a:pt x="21460" y="18393"/>
                  <a:pt x="21950" y="18189"/>
                  <a:pt x="22114" y="17862"/>
                </a:cubicBezTo>
                <a:cubicBezTo>
                  <a:pt x="22809" y="17372"/>
                  <a:pt x="22645" y="16350"/>
                  <a:pt x="22114" y="15818"/>
                </a:cubicBezTo>
                <a:lnTo>
                  <a:pt x="4415" y="0"/>
                </a:lnTo>
                <a:close/>
              </a:path>
            </a:pathLst>
          </a:custGeom>
          <a:solidFill>
            <a:srgbClr val="FFFFFF">
              <a:alpha val="200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4" name="Google Shape;2174;p77"/>
          <p:cNvSpPr/>
          <p:nvPr/>
        </p:nvSpPr>
        <p:spPr>
          <a:xfrm flipH="1">
            <a:off x="2355049" y="1382984"/>
            <a:ext cx="1165141" cy="736588"/>
          </a:xfrm>
          <a:custGeom>
            <a:avLst/>
            <a:gdLst/>
            <a:ahLst/>
            <a:cxnLst/>
            <a:rect l="l" t="t" r="r" b="b"/>
            <a:pathLst>
              <a:path w="22809" h="18394" extrusionOk="0">
                <a:moveTo>
                  <a:pt x="1" y="0"/>
                </a:moveTo>
                <a:lnTo>
                  <a:pt x="20070" y="18026"/>
                </a:lnTo>
                <a:cubicBezTo>
                  <a:pt x="20438" y="18393"/>
                  <a:pt x="20765" y="18393"/>
                  <a:pt x="21092" y="18393"/>
                </a:cubicBezTo>
                <a:cubicBezTo>
                  <a:pt x="21460" y="18393"/>
                  <a:pt x="21950" y="18189"/>
                  <a:pt x="22114" y="17862"/>
                </a:cubicBezTo>
                <a:cubicBezTo>
                  <a:pt x="22809" y="17372"/>
                  <a:pt x="22645" y="16350"/>
                  <a:pt x="22114" y="15818"/>
                </a:cubicBezTo>
                <a:lnTo>
                  <a:pt x="4415" y="0"/>
                </a:lnTo>
                <a:close/>
              </a:path>
            </a:pathLst>
          </a:custGeom>
          <a:solidFill>
            <a:srgbClr val="FFFFFF">
              <a:alpha val="200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7B7884-EFEA-3910-EF36-C1B297AE4688}"/>
              </a:ext>
            </a:extLst>
          </p:cNvPr>
          <p:cNvSpPr txBox="1"/>
          <p:nvPr/>
        </p:nvSpPr>
        <p:spPr>
          <a:xfrm>
            <a:off x="2247605" y="1314659"/>
            <a:ext cx="479797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●"/>
            </a:pPr>
            <a:r>
              <a:rPr lang="en-US" sz="1600" dirty="0">
                <a:solidFill>
                  <a:schemeClr val="accent5"/>
                </a:solidFill>
              </a:rPr>
              <a:t>What is my research about ?</a:t>
            </a:r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●"/>
            </a:pPr>
            <a:r>
              <a:rPr lang="en-US" sz="1600" dirty="0">
                <a:solidFill>
                  <a:schemeClr val="accent5"/>
                </a:solidFill>
              </a:rPr>
              <a:t>What is SAMR model ?</a:t>
            </a:r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●"/>
            </a:pPr>
            <a:r>
              <a:rPr lang="en-US" sz="1600" dirty="0">
                <a:solidFill>
                  <a:schemeClr val="accent5"/>
                </a:solidFill>
              </a:rPr>
              <a:t>What sparked my interest ?</a:t>
            </a:r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●"/>
            </a:pPr>
            <a:r>
              <a:rPr lang="en-US" sz="1600" dirty="0">
                <a:solidFill>
                  <a:schemeClr val="accent5"/>
                </a:solidFill>
              </a:rPr>
              <a:t>My research questions</a:t>
            </a:r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●"/>
            </a:pPr>
            <a:r>
              <a:rPr lang="en-US" sz="1600" dirty="0">
                <a:solidFill>
                  <a:schemeClr val="accent5"/>
                </a:solidFill>
              </a:rPr>
              <a:t>Research plan</a:t>
            </a:r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●"/>
            </a:pPr>
            <a:r>
              <a:rPr lang="en-US" sz="1600" dirty="0">
                <a:solidFill>
                  <a:schemeClr val="accent5"/>
                </a:solidFill>
              </a:rPr>
              <a:t>General discoveries </a:t>
            </a:r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●"/>
            </a:pPr>
            <a:r>
              <a:rPr lang="en-US" sz="1600" dirty="0">
                <a:solidFill>
                  <a:schemeClr val="accent5"/>
                </a:solidFill>
              </a:rPr>
              <a:t>Questions</a:t>
            </a:r>
          </a:p>
        </p:txBody>
      </p:sp>
    </p:spTree>
  </p:cSld>
  <p:clrMapOvr>
    <a:masterClrMapping/>
  </p:clrMapOvr>
  <p:transition spd="slow" advClick="0" advTm="2000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Google Shape;1116;p63"/>
          <p:cNvSpPr txBox="1">
            <a:spLocks noGrp="1"/>
          </p:cNvSpPr>
          <p:nvPr>
            <p:ph type="ctrTitle"/>
          </p:nvPr>
        </p:nvSpPr>
        <p:spPr>
          <a:xfrm>
            <a:off x="4650975" y="1696793"/>
            <a:ext cx="4051276" cy="426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is my research about ?</a:t>
            </a:r>
            <a:endParaRPr dirty="0"/>
          </a:p>
        </p:txBody>
      </p:sp>
      <p:grpSp>
        <p:nvGrpSpPr>
          <p:cNvPr id="1117" name="Google Shape;1117;p63"/>
          <p:cNvGrpSpPr/>
          <p:nvPr/>
        </p:nvGrpSpPr>
        <p:grpSpPr>
          <a:xfrm>
            <a:off x="871286" y="1139277"/>
            <a:ext cx="3487508" cy="2665645"/>
            <a:chOff x="871286" y="1178546"/>
            <a:chExt cx="3487508" cy="2665645"/>
          </a:xfrm>
        </p:grpSpPr>
        <p:sp>
          <p:nvSpPr>
            <p:cNvPr id="1118" name="Google Shape;1118;p63"/>
            <p:cNvSpPr/>
            <p:nvPr/>
          </p:nvSpPr>
          <p:spPr>
            <a:xfrm>
              <a:off x="3724729" y="1676469"/>
              <a:ext cx="250882" cy="217694"/>
            </a:xfrm>
            <a:custGeom>
              <a:avLst/>
              <a:gdLst/>
              <a:ahLst/>
              <a:cxnLst/>
              <a:rect l="l" t="t" r="r" b="b"/>
              <a:pathLst>
                <a:path w="13259" h="11505" extrusionOk="0">
                  <a:moveTo>
                    <a:pt x="6567" y="1"/>
                  </a:moveTo>
                  <a:lnTo>
                    <a:pt x="1" y="11505"/>
                  </a:lnTo>
                  <a:lnTo>
                    <a:pt x="13259" y="11505"/>
                  </a:lnTo>
                  <a:lnTo>
                    <a:pt x="656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63"/>
            <p:cNvSpPr/>
            <p:nvPr/>
          </p:nvSpPr>
          <p:spPr>
            <a:xfrm>
              <a:off x="1017834" y="2858259"/>
              <a:ext cx="100550" cy="102934"/>
            </a:xfrm>
            <a:custGeom>
              <a:avLst/>
              <a:gdLst/>
              <a:ahLst/>
              <a:cxnLst/>
              <a:rect l="l" t="t" r="r" b="b"/>
              <a:pathLst>
                <a:path w="5314" h="5440" extrusionOk="0">
                  <a:moveTo>
                    <a:pt x="2707" y="0"/>
                  </a:moveTo>
                  <a:cubicBezTo>
                    <a:pt x="1253" y="0"/>
                    <a:pt x="0" y="1254"/>
                    <a:pt x="0" y="2707"/>
                  </a:cubicBezTo>
                  <a:cubicBezTo>
                    <a:pt x="0" y="4186"/>
                    <a:pt x="1253" y="5439"/>
                    <a:pt x="2707" y="5439"/>
                  </a:cubicBezTo>
                  <a:cubicBezTo>
                    <a:pt x="4161" y="5439"/>
                    <a:pt x="5314" y="4186"/>
                    <a:pt x="5314" y="2707"/>
                  </a:cubicBezTo>
                  <a:cubicBezTo>
                    <a:pt x="5314" y="1254"/>
                    <a:pt x="4161" y="0"/>
                    <a:pt x="27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63"/>
            <p:cNvSpPr/>
            <p:nvPr/>
          </p:nvSpPr>
          <p:spPr>
            <a:xfrm>
              <a:off x="871286" y="2075773"/>
              <a:ext cx="215328" cy="853632"/>
            </a:xfrm>
            <a:custGeom>
              <a:avLst/>
              <a:gdLst/>
              <a:ahLst/>
              <a:cxnLst/>
              <a:rect l="l" t="t" r="r" b="b"/>
              <a:pathLst>
                <a:path w="11380" h="45114" extrusionOk="0">
                  <a:moveTo>
                    <a:pt x="6066" y="1"/>
                  </a:moveTo>
                  <a:cubicBezTo>
                    <a:pt x="2206" y="5640"/>
                    <a:pt x="1" y="12332"/>
                    <a:pt x="1" y="19625"/>
                  </a:cubicBezTo>
                  <a:cubicBezTo>
                    <a:pt x="1" y="29650"/>
                    <a:pt x="4287" y="38748"/>
                    <a:pt x="11079" y="45114"/>
                  </a:cubicBezTo>
                  <a:lnTo>
                    <a:pt x="11379" y="44813"/>
                  </a:lnTo>
                  <a:cubicBezTo>
                    <a:pt x="4612" y="38547"/>
                    <a:pt x="427" y="29550"/>
                    <a:pt x="427" y="19625"/>
                  </a:cubicBezTo>
                  <a:cubicBezTo>
                    <a:pt x="427" y="12432"/>
                    <a:pt x="2607" y="5740"/>
                    <a:pt x="6367" y="201"/>
                  </a:cubicBezTo>
                  <a:lnTo>
                    <a:pt x="6066" y="1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63"/>
            <p:cNvSpPr/>
            <p:nvPr/>
          </p:nvSpPr>
          <p:spPr>
            <a:xfrm>
              <a:off x="3817672" y="1437470"/>
              <a:ext cx="541122" cy="1128204"/>
            </a:xfrm>
            <a:custGeom>
              <a:avLst/>
              <a:gdLst/>
              <a:ahLst/>
              <a:cxnLst/>
              <a:rect l="l" t="t" r="r" b="b"/>
              <a:pathLst>
                <a:path w="28598" h="59625" extrusionOk="0">
                  <a:moveTo>
                    <a:pt x="101" y="0"/>
                  </a:moveTo>
                  <a:lnTo>
                    <a:pt x="1" y="426"/>
                  </a:lnTo>
                  <a:cubicBezTo>
                    <a:pt x="16066" y="3359"/>
                    <a:pt x="28197" y="17344"/>
                    <a:pt x="28197" y="34161"/>
                  </a:cubicBezTo>
                  <a:lnTo>
                    <a:pt x="28197" y="34462"/>
                  </a:lnTo>
                  <a:cubicBezTo>
                    <a:pt x="28096" y="44286"/>
                    <a:pt x="23911" y="53058"/>
                    <a:pt x="17219" y="59324"/>
                  </a:cubicBezTo>
                  <a:lnTo>
                    <a:pt x="17545" y="59625"/>
                  </a:lnTo>
                  <a:cubicBezTo>
                    <a:pt x="24212" y="53359"/>
                    <a:pt x="28497" y="44386"/>
                    <a:pt x="28598" y="34462"/>
                  </a:cubicBezTo>
                  <a:lnTo>
                    <a:pt x="28598" y="34161"/>
                  </a:lnTo>
                  <a:cubicBezTo>
                    <a:pt x="28598" y="17143"/>
                    <a:pt x="16292" y="2933"/>
                    <a:pt x="10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63"/>
            <p:cNvSpPr/>
            <p:nvPr/>
          </p:nvSpPr>
          <p:spPr>
            <a:xfrm>
              <a:off x="3789706" y="1403789"/>
              <a:ext cx="81098" cy="79225"/>
            </a:xfrm>
            <a:custGeom>
              <a:avLst/>
              <a:gdLst/>
              <a:ahLst/>
              <a:cxnLst/>
              <a:rect l="l" t="t" r="r" b="b"/>
              <a:pathLst>
                <a:path w="4286" h="4187" extrusionOk="0">
                  <a:moveTo>
                    <a:pt x="2206" y="1"/>
                  </a:moveTo>
                  <a:cubicBezTo>
                    <a:pt x="1053" y="1"/>
                    <a:pt x="0" y="953"/>
                    <a:pt x="126" y="2106"/>
                  </a:cubicBezTo>
                  <a:cubicBezTo>
                    <a:pt x="126" y="3259"/>
                    <a:pt x="1053" y="4186"/>
                    <a:pt x="2206" y="4186"/>
                  </a:cubicBezTo>
                  <a:cubicBezTo>
                    <a:pt x="3258" y="4186"/>
                    <a:pt x="4286" y="3259"/>
                    <a:pt x="4286" y="2106"/>
                  </a:cubicBezTo>
                  <a:cubicBezTo>
                    <a:pt x="4186" y="953"/>
                    <a:pt x="3359" y="1"/>
                    <a:pt x="22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63"/>
            <p:cNvSpPr/>
            <p:nvPr/>
          </p:nvSpPr>
          <p:spPr>
            <a:xfrm>
              <a:off x="1051023" y="2188640"/>
              <a:ext cx="67361" cy="51240"/>
            </a:xfrm>
            <a:custGeom>
              <a:avLst/>
              <a:gdLst/>
              <a:ahLst/>
              <a:cxnLst/>
              <a:rect l="l" t="t" r="r" b="b"/>
              <a:pathLst>
                <a:path w="3560" h="2708" extrusionOk="0">
                  <a:moveTo>
                    <a:pt x="1780" y="1"/>
                  </a:moveTo>
                  <a:cubicBezTo>
                    <a:pt x="1" y="1"/>
                    <a:pt x="1" y="2708"/>
                    <a:pt x="1780" y="2708"/>
                  </a:cubicBezTo>
                  <a:cubicBezTo>
                    <a:pt x="3459" y="2708"/>
                    <a:pt x="3560" y="1"/>
                    <a:pt x="17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63"/>
            <p:cNvSpPr/>
            <p:nvPr/>
          </p:nvSpPr>
          <p:spPr>
            <a:xfrm>
              <a:off x="1713054" y="3158451"/>
              <a:ext cx="65450" cy="51694"/>
            </a:xfrm>
            <a:custGeom>
              <a:avLst/>
              <a:gdLst/>
              <a:ahLst/>
              <a:cxnLst/>
              <a:rect l="l" t="t" r="r" b="b"/>
              <a:pathLst>
                <a:path w="3459" h="2732" extrusionOk="0">
                  <a:moveTo>
                    <a:pt x="1679" y="0"/>
                  </a:moveTo>
                  <a:cubicBezTo>
                    <a:pt x="0" y="0"/>
                    <a:pt x="0" y="2732"/>
                    <a:pt x="1679" y="2732"/>
                  </a:cubicBezTo>
                  <a:cubicBezTo>
                    <a:pt x="3459" y="2732"/>
                    <a:pt x="3459" y="0"/>
                    <a:pt x="1679" y="0"/>
                  </a:cubicBezTo>
                  <a:close/>
                </a:path>
              </a:pathLst>
            </a:custGeom>
            <a:solidFill>
              <a:srgbClr val="C42A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63"/>
            <p:cNvSpPr/>
            <p:nvPr/>
          </p:nvSpPr>
          <p:spPr>
            <a:xfrm>
              <a:off x="3985564" y="1615295"/>
              <a:ext cx="39376" cy="29896"/>
            </a:xfrm>
            <a:custGeom>
              <a:avLst/>
              <a:gdLst/>
              <a:ahLst/>
              <a:cxnLst/>
              <a:rect l="l" t="t" r="r" b="b"/>
              <a:pathLst>
                <a:path w="2081" h="1580" extrusionOk="0">
                  <a:moveTo>
                    <a:pt x="1053" y="1"/>
                  </a:moveTo>
                  <a:cubicBezTo>
                    <a:pt x="0" y="1"/>
                    <a:pt x="0" y="1580"/>
                    <a:pt x="1053" y="1580"/>
                  </a:cubicBezTo>
                  <a:cubicBezTo>
                    <a:pt x="2080" y="1580"/>
                    <a:pt x="2080" y="1"/>
                    <a:pt x="10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63"/>
            <p:cNvSpPr/>
            <p:nvPr/>
          </p:nvSpPr>
          <p:spPr>
            <a:xfrm>
              <a:off x="3303608" y="2710292"/>
              <a:ext cx="67361" cy="51240"/>
            </a:xfrm>
            <a:custGeom>
              <a:avLst/>
              <a:gdLst/>
              <a:ahLst/>
              <a:cxnLst/>
              <a:rect l="l" t="t" r="r" b="b"/>
              <a:pathLst>
                <a:path w="3560" h="2708" extrusionOk="0">
                  <a:moveTo>
                    <a:pt x="1780" y="1"/>
                  </a:moveTo>
                  <a:cubicBezTo>
                    <a:pt x="1" y="1"/>
                    <a:pt x="1" y="2708"/>
                    <a:pt x="1780" y="2708"/>
                  </a:cubicBezTo>
                  <a:cubicBezTo>
                    <a:pt x="3560" y="2708"/>
                    <a:pt x="3560" y="1"/>
                    <a:pt x="1780" y="1"/>
                  </a:cubicBezTo>
                  <a:close/>
                </a:path>
              </a:pathLst>
            </a:custGeom>
            <a:solidFill>
              <a:srgbClr val="C42A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63"/>
            <p:cNvSpPr/>
            <p:nvPr/>
          </p:nvSpPr>
          <p:spPr>
            <a:xfrm>
              <a:off x="2205301" y="3646895"/>
              <a:ext cx="750717" cy="156047"/>
            </a:xfrm>
            <a:custGeom>
              <a:avLst/>
              <a:gdLst/>
              <a:ahLst/>
              <a:cxnLst/>
              <a:rect l="l" t="t" r="r" b="b"/>
              <a:pathLst>
                <a:path w="39675" h="8247" extrusionOk="0">
                  <a:moveTo>
                    <a:pt x="3960" y="1"/>
                  </a:moveTo>
                  <a:cubicBezTo>
                    <a:pt x="4913" y="5515"/>
                    <a:pt x="0" y="8246"/>
                    <a:pt x="0" y="8246"/>
                  </a:cubicBezTo>
                  <a:lnTo>
                    <a:pt x="39675" y="8246"/>
                  </a:lnTo>
                  <a:cubicBezTo>
                    <a:pt x="35189" y="5114"/>
                    <a:pt x="36016" y="1"/>
                    <a:pt x="36016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63"/>
            <p:cNvSpPr/>
            <p:nvPr/>
          </p:nvSpPr>
          <p:spPr>
            <a:xfrm>
              <a:off x="2189179" y="3642637"/>
              <a:ext cx="778702" cy="164089"/>
            </a:xfrm>
            <a:custGeom>
              <a:avLst/>
              <a:gdLst/>
              <a:ahLst/>
              <a:cxnLst/>
              <a:rect l="l" t="t" r="r" b="b"/>
              <a:pathLst>
                <a:path w="41154" h="8672" extrusionOk="0">
                  <a:moveTo>
                    <a:pt x="36667" y="426"/>
                  </a:moveTo>
                  <a:lnTo>
                    <a:pt x="36667" y="1354"/>
                  </a:lnTo>
                  <a:cubicBezTo>
                    <a:pt x="36667" y="2206"/>
                    <a:pt x="36767" y="3459"/>
                    <a:pt x="37294" y="4712"/>
                  </a:cubicBezTo>
                  <a:cubicBezTo>
                    <a:pt x="37757" y="5904"/>
                    <a:pt x="38531" y="7173"/>
                    <a:pt x="39856" y="8246"/>
                  </a:cubicBezTo>
                  <a:lnTo>
                    <a:pt x="1566" y="8246"/>
                  </a:lnTo>
                  <a:cubicBezTo>
                    <a:pt x="1962" y="7945"/>
                    <a:pt x="2501" y="7489"/>
                    <a:pt x="3033" y="6893"/>
                  </a:cubicBezTo>
                  <a:cubicBezTo>
                    <a:pt x="4086" y="5740"/>
                    <a:pt x="5138" y="3985"/>
                    <a:pt x="5138" y="1579"/>
                  </a:cubicBezTo>
                  <a:cubicBezTo>
                    <a:pt x="5138" y="1221"/>
                    <a:pt x="5138" y="792"/>
                    <a:pt x="5064" y="426"/>
                  </a:cubicBezTo>
                  <a:close/>
                  <a:moveTo>
                    <a:pt x="4612" y="0"/>
                  </a:moveTo>
                  <a:lnTo>
                    <a:pt x="4612" y="226"/>
                  </a:lnTo>
                  <a:cubicBezTo>
                    <a:pt x="4712" y="727"/>
                    <a:pt x="4712" y="1153"/>
                    <a:pt x="4712" y="1579"/>
                  </a:cubicBezTo>
                  <a:cubicBezTo>
                    <a:pt x="4712" y="3760"/>
                    <a:pt x="3760" y="5539"/>
                    <a:pt x="2732" y="6592"/>
                  </a:cubicBezTo>
                  <a:cubicBezTo>
                    <a:pt x="2206" y="7218"/>
                    <a:pt x="1679" y="7619"/>
                    <a:pt x="1379" y="7845"/>
                  </a:cubicBezTo>
                  <a:cubicBezTo>
                    <a:pt x="1153" y="8045"/>
                    <a:pt x="1053" y="8146"/>
                    <a:pt x="852" y="8146"/>
                  </a:cubicBezTo>
                  <a:cubicBezTo>
                    <a:pt x="852" y="8246"/>
                    <a:pt x="852" y="8246"/>
                    <a:pt x="752" y="8246"/>
                  </a:cubicBezTo>
                  <a:lnTo>
                    <a:pt x="0" y="8672"/>
                  </a:lnTo>
                  <a:lnTo>
                    <a:pt x="41153" y="8672"/>
                  </a:lnTo>
                  <a:lnTo>
                    <a:pt x="40627" y="8246"/>
                  </a:lnTo>
                  <a:cubicBezTo>
                    <a:pt x="39073" y="7218"/>
                    <a:pt x="38121" y="5865"/>
                    <a:pt x="37720" y="4612"/>
                  </a:cubicBezTo>
                  <a:cubicBezTo>
                    <a:pt x="37193" y="3359"/>
                    <a:pt x="37093" y="2106"/>
                    <a:pt x="37093" y="1354"/>
                  </a:cubicBezTo>
                  <a:lnTo>
                    <a:pt x="37093" y="527"/>
                  </a:lnTo>
                  <a:lnTo>
                    <a:pt x="37093" y="326"/>
                  </a:lnTo>
                  <a:lnTo>
                    <a:pt x="37093" y="226"/>
                  </a:lnTo>
                  <a:lnTo>
                    <a:pt x="37193" y="0"/>
                  </a:lnTo>
                  <a:close/>
                </a:path>
              </a:pathLst>
            </a:custGeom>
            <a:solidFill>
              <a:srgbClr val="2A49A8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63"/>
            <p:cNvSpPr/>
            <p:nvPr/>
          </p:nvSpPr>
          <p:spPr>
            <a:xfrm>
              <a:off x="2147911" y="3798646"/>
              <a:ext cx="873556" cy="41760"/>
            </a:xfrm>
            <a:custGeom>
              <a:avLst/>
              <a:gdLst/>
              <a:ahLst/>
              <a:cxnLst/>
              <a:rect l="l" t="t" r="r" b="b"/>
              <a:pathLst>
                <a:path w="46167" h="2207" extrusionOk="0">
                  <a:moveTo>
                    <a:pt x="1154" y="1"/>
                  </a:moveTo>
                  <a:cubicBezTo>
                    <a:pt x="527" y="1"/>
                    <a:pt x="1" y="527"/>
                    <a:pt x="1" y="1054"/>
                  </a:cubicBezTo>
                  <a:cubicBezTo>
                    <a:pt x="1" y="1680"/>
                    <a:pt x="527" y="2206"/>
                    <a:pt x="1154" y="2206"/>
                  </a:cubicBezTo>
                  <a:lnTo>
                    <a:pt x="45014" y="2206"/>
                  </a:lnTo>
                  <a:cubicBezTo>
                    <a:pt x="45640" y="2206"/>
                    <a:pt x="46166" y="1680"/>
                    <a:pt x="46166" y="1054"/>
                  </a:cubicBezTo>
                  <a:cubicBezTo>
                    <a:pt x="46166" y="527"/>
                    <a:pt x="45640" y="1"/>
                    <a:pt x="450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63"/>
            <p:cNvSpPr/>
            <p:nvPr/>
          </p:nvSpPr>
          <p:spPr>
            <a:xfrm>
              <a:off x="2144127" y="3794862"/>
              <a:ext cx="881125" cy="49329"/>
            </a:xfrm>
            <a:custGeom>
              <a:avLst/>
              <a:gdLst/>
              <a:ahLst/>
              <a:cxnLst/>
              <a:rect l="l" t="t" r="r" b="b"/>
              <a:pathLst>
                <a:path w="46567" h="2607" extrusionOk="0">
                  <a:moveTo>
                    <a:pt x="45214" y="426"/>
                  </a:moveTo>
                  <a:cubicBezTo>
                    <a:pt x="45514" y="426"/>
                    <a:pt x="45740" y="527"/>
                    <a:pt x="45840" y="727"/>
                  </a:cubicBezTo>
                  <a:cubicBezTo>
                    <a:pt x="46041" y="828"/>
                    <a:pt x="46141" y="1053"/>
                    <a:pt x="46141" y="1254"/>
                  </a:cubicBezTo>
                  <a:cubicBezTo>
                    <a:pt x="46141" y="1579"/>
                    <a:pt x="46041" y="1780"/>
                    <a:pt x="45840" y="1880"/>
                  </a:cubicBezTo>
                  <a:cubicBezTo>
                    <a:pt x="45740" y="2081"/>
                    <a:pt x="45514" y="2206"/>
                    <a:pt x="45214" y="2206"/>
                  </a:cubicBezTo>
                  <a:lnTo>
                    <a:pt x="1354" y="2206"/>
                  </a:lnTo>
                  <a:cubicBezTo>
                    <a:pt x="1028" y="2206"/>
                    <a:pt x="827" y="2081"/>
                    <a:pt x="727" y="1880"/>
                  </a:cubicBezTo>
                  <a:cubicBezTo>
                    <a:pt x="502" y="1780"/>
                    <a:pt x="401" y="1579"/>
                    <a:pt x="401" y="1254"/>
                  </a:cubicBezTo>
                  <a:cubicBezTo>
                    <a:pt x="401" y="1053"/>
                    <a:pt x="502" y="828"/>
                    <a:pt x="727" y="727"/>
                  </a:cubicBezTo>
                  <a:cubicBezTo>
                    <a:pt x="827" y="527"/>
                    <a:pt x="1028" y="426"/>
                    <a:pt x="1354" y="426"/>
                  </a:cubicBezTo>
                  <a:close/>
                  <a:moveTo>
                    <a:pt x="1354" y="0"/>
                  </a:moveTo>
                  <a:cubicBezTo>
                    <a:pt x="627" y="0"/>
                    <a:pt x="0" y="627"/>
                    <a:pt x="0" y="1254"/>
                  </a:cubicBezTo>
                  <a:cubicBezTo>
                    <a:pt x="0" y="1980"/>
                    <a:pt x="627" y="2607"/>
                    <a:pt x="1354" y="2607"/>
                  </a:cubicBezTo>
                  <a:lnTo>
                    <a:pt x="45214" y="2607"/>
                  </a:lnTo>
                  <a:cubicBezTo>
                    <a:pt x="45940" y="2607"/>
                    <a:pt x="46567" y="1980"/>
                    <a:pt x="46567" y="1254"/>
                  </a:cubicBezTo>
                  <a:cubicBezTo>
                    <a:pt x="46567" y="627"/>
                    <a:pt x="45940" y="0"/>
                    <a:pt x="45214" y="0"/>
                  </a:cubicBezTo>
                  <a:close/>
                </a:path>
              </a:pathLst>
            </a:custGeom>
            <a:solidFill>
              <a:srgbClr val="2A49A8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63"/>
            <p:cNvSpPr/>
            <p:nvPr/>
          </p:nvSpPr>
          <p:spPr>
            <a:xfrm>
              <a:off x="1302359" y="1826802"/>
              <a:ext cx="2564660" cy="1849516"/>
            </a:xfrm>
            <a:custGeom>
              <a:avLst/>
              <a:gdLst/>
              <a:ahLst/>
              <a:cxnLst/>
              <a:rect l="l" t="t" r="r" b="b"/>
              <a:pathLst>
                <a:path w="135541" h="97746" extrusionOk="0">
                  <a:moveTo>
                    <a:pt x="4587" y="1"/>
                  </a:moveTo>
                  <a:cubicBezTo>
                    <a:pt x="2081" y="1"/>
                    <a:pt x="1" y="1981"/>
                    <a:pt x="1" y="4487"/>
                  </a:cubicBezTo>
                  <a:lnTo>
                    <a:pt x="1" y="93159"/>
                  </a:lnTo>
                  <a:cubicBezTo>
                    <a:pt x="1" y="95666"/>
                    <a:pt x="2081" y="97746"/>
                    <a:pt x="4587" y="97746"/>
                  </a:cubicBezTo>
                  <a:lnTo>
                    <a:pt x="130954" y="97746"/>
                  </a:lnTo>
                  <a:cubicBezTo>
                    <a:pt x="133460" y="97746"/>
                    <a:pt x="135540" y="95666"/>
                    <a:pt x="135540" y="93159"/>
                  </a:cubicBezTo>
                  <a:lnTo>
                    <a:pt x="135540" y="4487"/>
                  </a:lnTo>
                  <a:cubicBezTo>
                    <a:pt x="135540" y="1981"/>
                    <a:pt x="133460" y="1"/>
                    <a:pt x="130954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63"/>
            <p:cNvSpPr/>
            <p:nvPr/>
          </p:nvSpPr>
          <p:spPr>
            <a:xfrm>
              <a:off x="1298102" y="1823017"/>
              <a:ext cx="2572702" cy="1857104"/>
            </a:xfrm>
            <a:custGeom>
              <a:avLst/>
              <a:gdLst/>
              <a:ahLst/>
              <a:cxnLst/>
              <a:rect l="l" t="t" r="r" b="b"/>
              <a:pathLst>
                <a:path w="135966" h="98147" extrusionOk="0">
                  <a:moveTo>
                    <a:pt x="131179" y="401"/>
                  </a:moveTo>
                  <a:cubicBezTo>
                    <a:pt x="132432" y="401"/>
                    <a:pt x="133460" y="827"/>
                    <a:pt x="134312" y="1654"/>
                  </a:cubicBezTo>
                  <a:cubicBezTo>
                    <a:pt x="135039" y="2406"/>
                    <a:pt x="135565" y="3534"/>
                    <a:pt x="135565" y="4687"/>
                  </a:cubicBezTo>
                  <a:lnTo>
                    <a:pt x="135565" y="93359"/>
                  </a:lnTo>
                  <a:cubicBezTo>
                    <a:pt x="135565" y="94612"/>
                    <a:pt x="135039" y="95640"/>
                    <a:pt x="134312" y="96492"/>
                  </a:cubicBezTo>
                  <a:cubicBezTo>
                    <a:pt x="133460" y="97219"/>
                    <a:pt x="132432" y="97745"/>
                    <a:pt x="131179" y="97745"/>
                  </a:cubicBezTo>
                  <a:lnTo>
                    <a:pt x="4812" y="97745"/>
                  </a:lnTo>
                  <a:cubicBezTo>
                    <a:pt x="3559" y="97745"/>
                    <a:pt x="2507" y="97219"/>
                    <a:pt x="1680" y="96492"/>
                  </a:cubicBezTo>
                  <a:cubicBezTo>
                    <a:pt x="953" y="95640"/>
                    <a:pt x="426" y="94612"/>
                    <a:pt x="426" y="93359"/>
                  </a:cubicBezTo>
                  <a:lnTo>
                    <a:pt x="426" y="4687"/>
                  </a:lnTo>
                  <a:cubicBezTo>
                    <a:pt x="426" y="3534"/>
                    <a:pt x="953" y="2406"/>
                    <a:pt x="1680" y="1654"/>
                  </a:cubicBezTo>
                  <a:cubicBezTo>
                    <a:pt x="2507" y="827"/>
                    <a:pt x="3559" y="401"/>
                    <a:pt x="4812" y="401"/>
                  </a:cubicBezTo>
                  <a:close/>
                  <a:moveTo>
                    <a:pt x="4812" y="0"/>
                  </a:moveTo>
                  <a:cubicBezTo>
                    <a:pt x="2206" y="0"/>
                    <a:pt x="0" y="2081"/>
                    <a:pt x="0" y="4687"/>
                  </a:cubicBezTo>
                  <a:lnTo>
                    <a:pt x="0" y="93359"/>
                  </a:lnTo>
                  <a:cubicBezTo>
                    <a:pt x="0" y="95966"/>
                    <a:pt x="2206" y="98146"/>
                    <a:pt x="4812" y="98146"/>
                  </a:cubicBezTo>
                  <a:lnTo>
                    <a:pt x="131179" y="98146"/>
                  </a:lnTo>
                  <a:cubicBezTo>
                    <a:pt x="133785" y="98146"/>
                    <a:pt x="135966" y="95966"/>
                    <a:pt x="135966" y="93359"/>
                  </a:cubicBezTo>
                  <a:lnTo>
                    <a:pt x="135966" y="4687"/>
                  </a:lnTo>
                  <a:cubicBezTo>
                    <a:pt x="135966" y="2081"/>
                    <a:pt x="133785" y="0"/>
                    <a:pt x="13117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63"/>
            <p:cNvSpPr/>
            <p:nvPr/>
          </p:nvSpPr>
          <p:spPr>
            <a:xfrm>
              <a:off x="1302359" y="1826802"/>
              <a:ext cx="2564660" cy="1574944"/>
            </a:xfrm>
            <a:custGeom>
              <a:avLst/>
              <a:gdLst/>
              <a:ahLst/>
              <a:cxnLst/>
              <a:rect l="l" t="t" r="r" b="b"/>
              <a:pathLst>
                <a:path w="135541" h="83235" extrusionOk="0">
                  <a:moveTo>
                    <a:pt x="4587" y="1"/>
                  </a:moveTo>
                  <a:cubicBezTo>
                    <a:pt x="2081" y="1"/>
                    <a:pt x="1" y="1981"/>
                    <a:pt x="1" y="4487"/>
                  </a:cubicBezTo>
                  <a:lnTo>
                    <a:pt x="1" y="83234"/>
                  </a:lnTo>
                  <a:lnTo>
                    <a:pt x="135540" y="83234"/>
                  </a:lnTo>
                  <a:lnTo>
                    <a:pt x="135540" y="4487"/>
                  </a:lnTo>
                  <a:cubicBezTo>
                    <a:pt x="135540" y="1981"/>
                    <a:pt x="133460" y="1"/>
                    <a:pt x="1309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63"/>
            <p:cNvSpPr/>
            <p:nvPr/>
          </p:nvSpPr>
          <p:spPr>
            <a:xfrm>
              <a:off x="1298102" y="1823017"/>
              <a:ext cx="2572702" cy="1582513"/>
            </a:xfrm>
            <a:custGeom>
              <a:avLst/>
              <a:gdLst/>
              <a:ahLst/>
              <a:cxnLst/>
              <a:rect l="l" t="t" r="r" b="b"/>
              <a:pathLst>
                <a:path w="135966" h="83635" extrusionOk="0">
                  <a:moveTo>
                    <a:pt x="131179" y="401"/>
                  </a:moveTo>
                  <a:cubicBezTo>
                    <a:pt x="132432" y="401"/>
                    <a:pt x="133460" y="827"/>
                    <a:pt x="134312" y="1654"/>
                  </a:cubicBezTo>
                  <a:cubicBezTo>
                    <a:pt x="135039" y="2406"/>
                    <a:pt x="135565" y="3534"/>
                    <a:pt x="135565" y="4687"/>
                  </a:cubicBezTo>
                  <a:lnTo>
                    <a:pt x="135565" y="83234"/>
                  </a:lnTo>
                  <a:lnTo>
                    <a:pt x="426" y="83234"/>
                  </a:lnTo>
                  <a:lnTo>
                    <a:pt x="426" y="4687"/>
                  </a:lnTo>
                  <a:cubicBezTo>
                    <a:pt x="426" y="3534"/>
                    <a:pt x="953" y="2406"/>
                    <a:pt x="1680" y="1654"/>
                  </a:cubicBezTo>
                  <a:cubicBezTo>
                    <a:pt x="2507" y="827"/>
                    <a:pt x="3559" y="401"/>
                    <a:pt x="4812" y="401"/>
                  </a:cubicBezTo>
                  <a:close/>
                  <a:moveTo>
                    <a:pt x="4812" y="0"/>
                  </a:moveTo>
                  <a:cubicBezTo>
                    <a:pt x="2206" y="0"/>
                    <a:pt x="0" y="2081"/>
                    <a:pt x="0" y="4687"/>
                  </a:cubicBezTo>
                  <a:lnTo>
                    <a:pt x="0" y="83635"/>
                  </a:lnTo>
                  <a:lnTo>
                    <a:pt x="135966" y="83635"/>
                  </a:lnTo>
                  <a:lnTo>
                    <a:pt x="135966" y="4687"/>
                  </a:lnTo>
                  <a:cubicBezTo>
                    <a:pt x="135966" y="2081"/>
                    <a:pt x="133785" y="0"/>
                    <a:pt x="131179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63"/>
            <p:cNvSpPr/>
            <p:nvPr/>
          </p:nvSpPr>
          <p:spPr>
            <a:xfrm>
              <a:off x="1402909" y="1925440"/>
              <a:ext cx="2363107" cy="1365803"/>
            </a:xfrm>
            <a:custGeom>
              <a:avLst/>
              <a:gdLst/>
              <a:ahLst/>
              <a:cxnLst/>
              <a:rect l="l" t="t" r="r" b="b"/>
              <a:pathLst>
                <a:path w="124889" h="72182" extrusionOk="0">
                  <a:moveTo>
                    <a:pt x="0" y="1"/>
                  </a:moveTo>
                  <a:lnTo>
                    <a:pt x="0" y="72182"/>
                  </a:lnTo>
                  <a:lnTo>
                    <a:pt x="124888" y="72182"/>
                  </a:lnTo>
                  <a:lnTo>
                    <a:pt x="1248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36" name="Google Shape;1136;p63"/>
            <p:cNvSpPr/>
            <p:nvPr/>
          </p:nvSpPr>
          <p:spPr>
            <a:xfrm>
              <a:off x="1399106" y="1921656"/>
              <a:ext cx="2371167" cy="1373391"/>
            </a:xfrm>
            <a:custGeom>
              <a:avLst/>
              <a:gdLst/>
              <a:ahLst/>
              <a:cxnLst/>
              <a:rect l="l" t="t" r="r" b="b"/>
              <a:pathLst>
                <a:path w="125315" h="72583" extrusionOk="0">
                  <a:moveTo>
                    <a:pt x="124889" y="426"/>
                  </a:moveTo>
                  <a:lnTo>
                    <a:pt x="124889" y="72156"/>
                  </a:lnTo>
                  <a:lnTo>
                    <a:pt x="402" y="72156"/>
                  </a:lnTo>
                  <a:lnTo>
                    <a:pt x="402" y="426"/>
                  </a:lnTo>
                  <a:close/>
                  <a:moveTo>
                    <a:pt x="1" y="0"/>
                  </a:moveTo>
                  <a:lnTo>
                    <a:pt x="1" y="72582"/>
                  </a:lnTo>
                  <a:lnTo>
                    <a:pt x="125315" y="72582"/>
                  </a:lnTo>
                  <a:lnTo>
                    <a:pt x="125315" y="0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63"/>
            <p:cNvSpPr/>
            <p:nvPr/>
          </p:nvSpPr>
          <p:spPr>
            <a:xfrm>
              <a:off x="2529202" y="3482825"/>
              <a:ext cx="110502" cy="108610"/>
            </a:xfrm>
            <a:custGeom>
              <a:avLst/>
              <a:gdLst/>
              <a:ahLst/>
              <a:cxnLst/>
              <a:rect l="l" t="t" r="r" b="b"/>
              <a:pathLst>
                <a:path w="5840" h="5740" extrusionOk="0">
                  <a:moveTo>
                    <a:pt x="2933" y="0"/>
                  </a:moveTo>
                  <a:cubicBezTo>
                    <a:pt x="1354" y="0"/>
                    <a:pt x="0" y="1253"/>
                    <a:pt x="0" y="2907"/>
                  </a:cubicBezTo>
                  <a:cubicBezTo>
                    <a:pt x="0" y="4486"/>
                    <a:pt x="1354" y="5739"/>
                    <a:pt x="2933" y="5739"/>
                  </a:cubicBezTo>
                  <a:cubicBezTo>
                    <a:pt x="4487" y="5739"/>
                    <a:pt x="5840" y="4486"/>
                    <a:pt x="5840" y="2907"/>
                  </a:cubicBezTo>
                  <a:cubicBezTo>
                    <a:pt x="5840" y="1253"/>
                    <a:pt x="4487" y="0"/>
                    <a:pt x="2933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63"/>
            <p:cNvSpPr/>
            <p:nvPr/>
          </p:nvSpPr>
          <p:spPr>
            <a:xfrm>
              <a:off x="3092575" y="2260259"/>
              <a:ext cx="1057077" cy="141212"/>
            </a:xfrm>
            <a:custGeom>
              <a:avLst/>
              <a:gdLst/>
              <a:ahLst/>
              <a:cxnLst/>
              <a:rect l="l" t="t" r="r" b="b"/>
              <a:pathLst>
                <a:path w="55866" h="7463" extrusionOk="0">
                  <a:moveTo>
                    <a:pt x="16082" y="0"/>
                  </a:moveTo>
                  <a:cubicBezTo>
                    <a:pt x="15991" y="0"/>
                    <a:pt x="15916" y="25"/>
                    <a:pt x="15866" y="75"/>
                  </a:cubicBezTo>
                  <a:lnTo>
                    <a:pt x="8247" y="6542"/>
                  </a:lnTo>
                  <a:lnTo>
                    <a:pt x="728" y="75"/>
                  </a:lnTo>
                  <a:cubicBezTo>
                    <a:pt x="634" y="34"/>
                    <a:pt x="528" y="10"/>
                    <a:pt x="428" y="10"/>
                  </a:cubicBezTo>
                  <a:cubicBezTo>
                    <a:pt x="287" y="10"/>
                    <a:pt x="160" y="58"/>
                    <a:pt x="101" y="176"/>
                  </a:cubicBezTo>
                  <a:cubicBezTo>
                    <a:pt x="1" y="276"/>
                    <a:pt x="1" y="602"/>
                    <a:pt x="101" y="702"/>
                  </a:cubicBezTo>
                  <a:lnTo>
                    <a:pt x="8021" y="7369"/>
                  </a:lnTo>
                  <a:cubicBezTo>
                    <a:pt x="8084" y="7431"/>
                    <a:pt x="8165" y="7463"/>
                    <a:pt x="8256" y="7463"/>
                  </a:cubicBezTo>
                  <a:cubicBezTo>
                    <a:pt x="8347" y="7463"/>
                    <a:pt x="8447" y="7431"/>
                    <a:pt x="8547" y="7369"/>
                  </a:cubicBezTo>
                  <a:lnTo>
                    <a:pt x="16066" y="1003"/>
                  </a:lnTo>
                  <a:lnTo>
                    <a:pt x="23685" y="7369"/>
                  </a:lnTo>
                  <a:cubicBezTo>
                    <a:pt x="23748" y="7431"/>
                    <a:pt x="23854" y="7463"/>
                    <a:pt x="23958" y="7463"/>
                  </a:cubicBezTo>
                  <a:cubicBezTo>
                    <a:pt x="24061" y="7463"/>
                    <a:pt x="24161" y="7431"/>
                    <a:pt x="24212" y="7369"/>
                  </a:cubicBezTo>
                  <a:lnTo>
                    <a:pt x="31831" y="1003"/>
                  </a:lnTo>
                  <a:lnTo>
                    <a:pt x="39349" y="7369"/>
                  </a:lnTo>
                  <a:cubicBezTo>
                    <a:pt x="39462" y="7431"/>
                    <a:pt x="39569" y="7463"/>
                    <a:pt x="39672" y="7463"/>
                  </a:cubicBezTo>
                  <a:cubicBezTo>
                    <a:pt x="39776" y="7463"/>
                    <a:pt x="39876" y="7431"/>
                    <a:pt x="39976" y="7369"/>
                  </a:cubicBezTo>
                  <a:lnTo>
                    <a:pt x="47495" y="1003"/>
                  </a:lnTo>
                  <a:lnTo>
                    <a:pt x="55139" y="7369"/>
                  </a:lnTo>
                  <a:cubicBezTo>
                    <a:pt x="55225" y="7422"/>
                    <a:pt x="55310" y="7453"/>
                    <a:pt x="55388" y="7453"/>
                  </a:cubicBezTo>
                  <a:cubicBezTo>
                    <a:pt x="55493" y="7453"/>
                    <a:pt x="55583" y="7398"/>
                    <a:pt x="55640" y="7268"/>
                  </a:cubicBezTo>
                  <a:cubicBezTo>
                    <a:pt x="55866" y="7168"/>
                    <a:pt x="55866" y="6867"/>
                    <a:pt x="55640" y="6742"/>
                  </a:cubicBezTo>
                  <a:lnTo>
                    <a:pt x="47821" y="75"/>
                  </a:lnTo>
                  <a:cubicBezTo>
                    <a:pt x="47720" y="25"/>
                    <a:pt x="47614" y="0"/>
                    <a:pt x="47520" y="0"/>
                  </a:cubicBezTo>
                  <a:cubicBezTo>
                    <a:pt x="47426" y="0"/>
                    <a:pt x="47345" y="25"/>
                    <a:pt x="47294" y="75"/>
                  </a:cubicBezTo>
                  <a:lnTo>
                    <a:pt x="39675" y="6542"/>
                  </a:lnTo>
                  <a:lnTo>
                    <a:pt x="32056" y="75"/>
                  </a:lnTo>
                  <a:cubicBezTo>
                    <a:pt x="32006" y="25"/>
                    <a:pt x="31925" y="0"/>
                    <a:pt x="31831" y="0"/>
                  </a:cubicBezTo>
                  <a:cubicBezTo>
                    <a:pt x="31737" y="0"/>
                    <a:pt x="31630" y="25"/>
                    <a:pt x="31530" y="75"/>
                  </a:cubicBezTo>
                  <a:lnTo>
                    <a:pt x="24011" y="6542"/>
                  </a:lnTo>
                  <a:lnTo>
                    <a:pt x="16392" y="75"/>
                  </a:lnTo>
                  <a:cubicBezTo>
                    <a:pt x="16279" y="25"/>
                    <a:pt x="16173" y="0"/>
                    <a:pt x="160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63"/>
            <p:cNvSpPr/>
            <p:nvPr/>
          </p:nvSpPr>
          <p:spPr>
            <a:xfrm>
              <a:off x="1472143" y="2129359"/>
              <a:ext cx="420666" cy="359493"/>
            </a:xfrm>
            <a:custGeom>
              <a:avLst/>
              <a:gdLst/>
              <a:ahLst/>
              <a:cxnLst/>
              <a:rect l="l" t="t" r="r" b="b"/>
              <a:pathLst>
                <a:path w="22232" h="18999" extrusionOk="0">
                  <a:moveTo>
                    <a:pt x="4913" y="1"/>
                  </a:moveTo>
                  <a:cubicBezTo>
                    <a:pt x="2181" y="1"/>
                    <a:pt x="0" y="2181"/>
                    <a:pt x="0" y="4888"/>
                  </a:cubicBezTo>
                  <a:lnTo>
                    <a:pt x="0" y="9901"/>
                  </a:lnTo>
                  <a:cubicBezTo>
                    <a:pt x="0" y="12633"/>
                    <a:pt x="2181" y="14813"/>
                    <a:pt x="4913" y="14813"/>
                  </a:cubicBezTo>
                  <a:lnTo>
                    <a:pt x="10552" y="14813"/>
                  </a:lnTo>
                  <a:cubicBezTo>
                    <a:pt x="11379" y="18272"/>
                    <a:pt x="13985" y="18898"/>
                    <a:pt x="15564" y="18999"/>
                  </a:cubicBezTo>
                  <a:cubicBezTo>
                    <a:pt x="15865" y="18999"/>
                    <a:pt x="16091" y="18572"/>
                    <a:pt x="15765" y="18372"/>
                  </a:cubicBezTo>
                  <a:cubicBezTo>
                    <a:pt x="14086" y="17019"/>
                    <a:pt x="14712" y="14813"/>
                    <a:pt x="14712" y="14813"/>
                  </a:cubicBezTo>
                  <a:lnTo>
                    <a:pt x="17344" y="14813"/>
                  </a:lnTo>
                  <a:cubicBezTo>
                    <a:pt x="20051" y="14813"/>
                    <a:pt x="22231" y="12633"/>
                    <a:pt x="22231" y="9901"/>
                  </a:cubicBezTo>
                  <a:lnTo>
                    <a:pt x="22231" y="4888"/>
                  </a:lnTo>
                  <a:cubicBezTo>
                    <a:pt x="22231" y="2181"/>
                    <a:pt x="20051" y="1"/>
                    <a:pt x="17344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63"/>
            <p:cNvSpPr/>
            <p:nvPr/>
          </p:nvSpPr>
          <p:spPr>
            <a:xfrm>
              <a:off x="1754776" y="2239861"/>
              <a:ext cx="53132" cy="53132"/>
            </a:xfrm>
            <a:custGeom>
              <a:avLst/>
              <a:gdLst/>
              <a:ahLst/>
              <a:cxnLst/>
              <a:rect l="l" t="t" r="r" b="b"/>
              <a:pathLst>
                <a:path w="2808" h="2808" extrusionOk="0">
                  <a:moveTo>
                    <a:pt x="1354" y="1"/>
                  </a:moveTo>
                  <a:cubicBezTo>
                    <a:pt x="627" y="1"/>
                    <a:pt x="1" y="627"/>
                    <a:pt x="1" y="1354"/>
                  </a:cubicBezTo>
                  <a:cubicBezTo>
                    <a:pt x="1" y="2181"/>
                    <a:pt x="627" y="2808"/>
                    <a:pt x="1354" y="2808"/>
                  </a:cubicBezTo>
                  <a:cubicBezTo>
                    <a:pt x="2181" y="2808"/>
                    <a:pt x="2808" y="2181"/>
                    <a:pt x="2808" y="1354"/>
                  </a:cubicBezTo>
                  <a:cubicBezTo>
                    <a:pt x="2808" y="627"/>
                    <a:pt x="2181" y="1"/>
                    <a:pt x="135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63"/>
            <p:cNvSpPr/>
            <p:nvPr/>
          </p:nvSpPr>
          <p:spPr>
            <a:xfrm>
              <a:off x="1655664" y="2239861"/>
              <a:ext cx="53605" cy="53132"/>
            </a:xfrm>
            <a:custGeom>
              <a:avLst/>
              <a:gdLst/>
              <a:ahLst/>
              <a:cxnLst/>
              <a:rect l="l" t="t" r="r" b="b"/>
              <a:pathLst>
                <a:path w="2833" h="2808" extrusionOk="0">
                  <a:moveTo>
                    <a:pt x="1479" y="1"/>
                  </a:moveTo>
                  <a:cubicBezTo>
                    <a:pt x="627" y="1"/>
                    <a:pt x="1" y="627"/>
                    <a:pt x="1" y="1354"/>
                  </a:cubicBezTo>
                  <a:cubicBezTo>
                    <a:pt x="1" y="2181"/>
                    <a:pt x="627" y="2808"/>
                    <a:pt x="1479" y="2808"/>
                  </a:cubicBezTo>
                  <a:cubicBezTo>
                    <a:pt x="2206" y="2808"/>
                    <a:pt x="2833" y="2181"/>
                    <a:pt x="2833" y="1354"/>
                  </a:cubicBezTo>
                  <a:cubicBezTo>
                    <a:pt x="2833" y="627"/>
                    <a:pt x="2206" y="1"/>
                    <a:pt x="147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63"/>
            <p:cNvSpPr/>
            <p:nvPr/>
          </p:nvSpPr>
          <p:spPr>
            <a:xfrm>
              <a:off x="1557026" y="2239861"/>
              <a:ext cx="53605" cy="53132"/>
            </a:xfrm>
            <a:custGeom>
              <a:avLst/>
              <a:gdLst/>
              <a:ahLst/>
              <a:cxnLst/>
              <a:rect l="l" t="t" r="r" b="b"/>
              <a:pathLst>
                <a:path w="2833" h="2808" extrusionOk="0">
                  <a:moveTo>
                    <a:pt x="1454" y="1"/>
                  </a:moveTo>
                  <a:cubicBezTo>
                    <a:pt x="627" y="1"/>
                    <a:pt x="1" y="627"/>
                    <a:pt x="1" y="1354"/>
                  </a:cubicBezTo>
                  <a:cubicBezTo>
                    <a:pt x="1" y="2181"/>
                    <a:pt x="627" y="2808"/>
                    <a:pt x="1454" y="2808"/>
                  </a:cubicBezTo>
                  <a:cubicBezTo>
                    <a:pt x="2206" y="2808"/>
                    <a:pt x="2833" y="2181"/>
                    <a:pt x="2833" y="1354"/>
                  </a:cubicBezTo>
                  <a:cubicBezTo>
                    <a:pt x="2833" y="627"/>
                    <a:pt x="2206" y="1"/>
                    <a:pt x="145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63"/>
            <p:cNvSpPr/>
            <p:nvPr/>
          </p:nvSpPr>
          <p:spPr>
            <a:xfrm>
              <a:off x="3009585" y="2955005"/>
              <a:ext cx="163634" cy="164089"/>
            </a:xfrm>
            <a:custGeom>
              <a:avLst/>
              <a:gdLst/>
              <a:ahLst/>
              <a:cxnLst/>
              <a:rect l="l" t="t" r="r" b="b"/>
              <a:pathLst>
                <a:path w="8648" h="8672" extrusionOk="0">
                  <a:moveTo>
                    <a:pt x="1" y="0"/>
                  </a:moveTo>
                  <a:lnTo>
                    <a:pt x="1" y="8672"/>
                  </a:lnTo>
                  <a:lnTo>
                    <a:pt x="8648" y="0"/>
                  </a:lnTo>
                  <a:close/>
                </a:path>
              </a:pathLst>
            </a:custGeom>
            <a:solidFill>
              <a:srgbClr val="2A49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63"/>
            <p:cNvSpPr/>
            <p:nvPr/>
          </p:nvSpPr>
          <p:spPr>
            <a:xfrm>
              <a:off x="3005327" y="2951202"/>
              <a:ext cx="172168" cy="171222"/>
            </a:xfrm>
            <a:custGeom>
              <a:avLst/>
              <a:gdLst/>
              <a:ahLst/>
              <a:cxnLst/>
              <a:rect l="l" t="t" r="r" b="b"/>
              <a:pathLst>
                <a:path w="9099" h="9049" extrusionOk="0">
                  <a:moveTo>
                    <a:pt x="8371" y="427"/>
                  </a:moveTo>
                  <a:lnTo>
                    <a:pt x="426" y="8253"/>
                  </a:lnTo>
                  <a:lnTo>
                    <a:pt x="426" y="8253"/>
                  </a:lnTo>
                  <a:lnTo>
                    <a:pt x="426" y="427"/>
                  </a:lnTo>
                  <a:close/>
                  <a:moveTo>
                    <a:pt x="0" y="1"/>
                  </a:moveTo>
                  <a:lnTo>
                    <a:pt x="0" y="201"/>
                  </a:lnTo>
                  <a:lnTo>
                    <a:pt x="0" y="8873"/>
                  </a:lnTo>
                  <a:cubicBezTo>
                    <a:pt x="0" y="8873"/>
                    <a:pt x="0" y="8973"/>
                    <a:pt x="101" y="8973"/>
                  </a:cubicBezTo>
                  <a:cubicBezTo>
                    <a:pt x="163" y="9023"/>
                    <a:pt x="220" y="9048"/>
                    <a:pt x="260" y="9048"/>
                  </a:cubicBezTo>
                  <a:cubicBezTo>
                    <a:pt x="301" y="9048"/>
                    <a:pt x="326" y="9023"/>
                    <a:pt x="326" y="8973"/>
                  </a:cubicBezTo>
                  <a:lnTo>
                    <a:pt x="8998" y="301"/>
                  </a:lnTo>
                  <a:cubicBezTo>
                    <a:pt x="9098" y="301"/>
                    <a:pt x="9098" y="201"/>
                    <a:pt x="9098" y="101"/>
                  </a:cubicBezTo>
                  <a:cubicBezTo>
                    <a:pt x="8998" y="1"/>
                    <a:pt x="8998" y="1"/>
                    <a:pt x="8873" y="1"/>
                  </a:cubicBezTo>
                  <a:close/>
                </a:path>
              </a:pathLst>
            </a:custGeom>
            <a:solidFill>
              <a:srgbClr val="2A49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63"/>
            <p:cNvSpPr/>
            <p:nvPr/>
          </p:nvSpPr>
          <p:spPr>
            <a:xfrm>
              <a:off x="3009585" y="2955005"/>
              <a:ext cx="163634" cy="164089"/>
            </a:xfrm>
            <a:custGeom>
              <a:avLst/>
              <a:gdLst/>
              <a:ahLst/>
              <a:cxnLst/>
              <a:rect l="l" t="t" r="r" b="b"/>
              <a:pathLst>
                <a:path w="8648" h="8672" extrusionOk="0">
                  <a:moveTo>
                    <a:pt x="1" y="0"/>
                  </a:moveTo>
                  <a:lnTo>
                    <a:pt x="1" y="8672"/>
                  </a:lnTo>
                  <a:lnTo>
                    <a:pt x="864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63"/>
            <p:cNvSpPr/>
            <p:nvPr/>
          </p:nvSpPr>
          <p:spPr>
            <a:xfrm>
              <a:off x="3005327" y="2951202"/>
              <a:ext cx="172168" cy="171222"/>
            </a:xfrm>
            <a:custGeom>
              <a:avLst/>
              <a:gdLst/>
              <a:ahLst/>
              <a:cxnLst/>
              <a:rect l="l" t="t" r="r" b="b"/>
              <a:pathLst>
                <a:path w="9099" h="9049" extrusionOk="0">
                  <a:moveTo>
                    <a:pt x="8371" y="427"/>
                  </a:moveTo>
                  <a:lnTo>
                    <a:pt x="426" y="8253"/>
                  </a:lnTo>
                  <a:lnTo>
                    <a:pt x="426" y="8253"/>
                  </a:lnTo>
                  <a:lnTo>
                    <a:pt x="426" y="427"/>
                  </a:lnTo>
                  <a:close/>
                  <a:moveTo>
                    <a:pt x="0" y="1"/>
                  </a:moveTo>
                  <a:lnTo>
                    <a:pt x="0" y="201"/>
                  </a:lnTo>
                  <a:lnTo>
                    <a:pt x="0" y="8873"/>
                  </a:lnTo>
                  <a:cubicBezTo>
                    <a:pt x="0" y="8873"/>
                    <a:pt x="0" y="8973"/>
                    <a:pt x="101" y="8973"/>
                  </a:cubicBezTo>
                  <a:cubicBezTo>
                    <a:pt x="163" y="9023"/>
                    <a:pt x="220" y="9048"/>
                    <a:pt x="260" y="9048"/>
                  </a:cubicBezTo>
                  <a:cubicBezTo>
                    <a:pt x="301" y="9048"/>
                    <a:pt x="326" y="9023"/>
                    <a:pt x="326" y="8973"/>
                  </a:cubicBezTo>
                  <a:lnTo>
                    <a:pt x="8998" y="301"/>
                  </a:lnTo>
                  <a:cubicBezTo>
                    <a:pt x="9098" y="301"/>
                    <a:pt x="9098" y="201"/>
                    <a:pt x="9098" y="101"/>
                  </a:cubicBezTo>
                  <a:cubicBezTo>
                    <a:pt x="8998" y="1"/>
                    <a:pt x="8998" y="1"/>
                    <a:pt x="887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63"/>
            <p:cNvSpPr/>
            <p:nvPr/>
          </p:nvSpPr>
          <p:spPr>
            <a:xfrm>
              <a:off x="2163560" y="2208092"/>
              <a:ext cx="841787" cy="8080"/>
            </a:xfrm>
            <a:custGeom>
              <a:avLst/>
              <a:gdLst/>
              <a:ahLst/>
              <a:cxnLst/>
              <a:rect l="l" t="t" r="r" b="b"/>
              <a:pathLst>
                <a:path w="44488" h="427" extrusionOk="0">
                  <a:moveTo>
                    <a:pt x="1" y="0"/>
                  </a:moveTo>
                  <a:lnTo>
                    <a:pt x="1" y="426"/>
                  </a:lnTo>
                  <a:lnTo>
                    <a:pt x="44487" y="426"/>
                  </a:lnTo>
                  <a:lnTo>
                    <a:pt x="444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63"/>
            <p:cNvSpPr/>
            <p:nvPr/>
          </p:nvSpPr>
          <p:spPr>
            <a:xfrm>
              <a:off x="2163560" y="2281111"/>
              <a:ext cx="841787" cy="8098"/>
            </a:xfrm>
            <a:custGeom>
              <a:avLst/>
              <a:gdLst/>
              <a:ahLst/>
              <a:cxnLst/>
              <a:rect l="l" t="t" r="r" b="b"/>
              <a:pathLst>
                <a:path w="44488" h="428" extrusionOk="0">
                  <a:moveTo>
                    <a:pt x="1" y="1"/>
                  </a:moveTo>
                  <a:lnTo>
                    <a:pt x="1" y="427"/>
                  </a:lnTo>
                  <a:lnTo>
                    <a:pt x="44487" y="427"/>
                  </a:lnTo>
                  <a:lnTo>
                    <a:pt x="4448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63"/>
            <p:cNvSpPr/>
            <p:nvPr/>
          </p:nvSpPr>
          <p:spPr>
            <a:xfrm>
              <a:off x="2163560" y="2133162"/>
              <a:ext cx="841787" cy="8080"/>
            </a:xfrm>
            <a:custGeom>
              <a:avLst/>
              <a:gdLst/>
              <a:ahLst/>
              <a:cxnLst/>
              <a:rect l="l" t="t" r="r" b="b"/>
              <a:pathLst>
                <a:path w="44488" h="427" extrusionOk="0">
                  <a:moveTo>
                    <a:pt x="1" y="0"/>
                  </a:moveTo>
                  <a:lnTo>
                    <a:pt x="1" y="426"/>
                  </a:lnTo>
                  <a:lnTo>
                    <a:pt x="44487" y="426"/>
                  </a:lnTo>
                  <a:lnTo>
                    <a:pt x="444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63"/>
            <p:cNvSpPr/>
            <p:nvPr/>
          </p:nvSpPr>
          <p:spPr>
            <a:xfrm>
              <a:off x="2163560" y="2354621"/>
              <a:ext cx="841787" cy="7607"/>
            </a:xfrm>
            <a:custGeom>
              <a:avLst/>
              <a:gdLst/>
              <a:ahLst/>
              <a:cxnLst/>
              <a:rect l="l" t="t" r="r" b="b"/>
              <a:pathLst>
                <a:path w="44488" h="402" extrusionOk="0">
                  <a:moveTo>
                    <a:pt x="1" y="1"/>
                  </a:moveTo>
                  <a:lnTo>
                    <a:pt x="1" y="402"/>
                  </a:lnTo>
                  <a:lnTo>
                    <a:pt x="44487" y="402"/>
                  </a:lnTo>
                  <a:lnTo>
                    <a:pt x="4448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63"/>
            <p:cNvSpPr/>
            <p:nvPr/>
          </p:nvSpPr>
          <p:spPr>
            <a:xfrm>
              <a:off x="2163560" y="2429551"/>
              <a:ext cx="841787" cy="8080"/>
            </a:xfrm>
            <a:custGeom>
              <a:avLst/>
              <a:gdLst/>
              <a:ahLst/>
              <a:cxnLst/>
              <a:rect l="l" t="t" r="r" b="b"/>
              <a:pathLst>
                <a:path w="44488" h="427" extrusionOk="0">
                  <a:moveTo>
                    <a:pt x="1" y="1"/>
                  </a:moveTo>
                  <a:lnTo>
                    <a:pt x="1" y="427"/>
                  </a:lnTo>
                  <a:lnTo>
                    <a:pt x="44487" y="427"/>
                  </a:lnTo>
                  <a:lnTo>
                    <a:pt x="4448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63"/>
            <p:cNvSpPr/>
            <p:nvPr/>
          </p:nvSpPr>
          <p:spPr>
            <a:xfrm>
              <a:off x="2288291" y="2502589"/>
              <a:ext cx="592797" cy="8080"/>
            </a:xfrm>
            <a:custGeom>
              <a:avLst/>
              <a:gdLst/>
              <a:ahLst/>
              <a:cxnLst/>
              <a:rect l="l" t="t" r="r" b="b"/>
              <a:pathLst>
                <a:path w="31329" h="427" extrusionOk="0">
                  <a:moveTo>
                    <a:pt x="0" y="0"/>
                  </a:moveTo>
                  <a:lnTo>
                    <a:pt x="0" y="426"/>
                  </a:lnTo>
                  <a:lnTo>
                    <a:pt x="31329" y="426"/>
                  </a:lnTo>
                  <a:lnTo>
                    <a:pt x="3132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63"/>
            <p:cNvSpPr/>
            <p:nvPr/>
          </p:nvSpPr>
          <p:spPr>
            <a:xfrm>
              <a:off x="2163560" y="1735751"/>
              <a:ext cx="399323" cy="8080"/>
            </a:xfrm>
            <a:custGeom>
              <a:avLst/>
              <a:gdLst/>
              <a:ahLst/>
              <a:cxnLst/>
              <a:rect l="l" t="t" r="r" b="b"/>
              <a:pathLst>
                <a:path w="21104" h="427" extrusionOk="0">
                  <a:moveTo>
                    <a:pt x="1" y="1"/>
                  </a:moveTo>
                  <a:lnTo>
                    <a:pt x="1" y="427"/>
                  </a:lnTo>
                  <a:lnTo>
                    <a:pt x="21104" y="427"/>
                  </a:lnTo>
                  <a:lnTo>
                    <a:pt x="2110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63"/>
            <p:cNvSpPr/>
            <p:nvPr/>
          </p:nvSpPr>
          <p:spPr>
            <a:xfrm>
              <a:off x="2163560" y="1787445"/>
              <a:ext cx="316332" cy="7607"/>
            </a:xfrm>
            <a:custGeom>
              <a:avLst/>
              <a:gdLst/>
              <a:ahLst/>
              <a:cxnLst/>
              <a:rect l="l" t="t" r="r" b="b"/>
              <a:pathLst>
                <a:path w="16718" h="402" extrusionOk="0">
                  <a:moveTo>
                    <a:pt x="1" y="1"/>
                  </a:moveTo>
                  <a:lnTo>
                    <a:pt x="1" y="402"/>
                  </a:lnTo>
                  <a:lnTo>
                    <a:pt x="16718" y="402"/>
                  </a:lnTo>
                  <a:lnTo>
                    <a:pt x="1671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63"/>
            <p:cNvSpPr/>
            <p:nvPr/>
          </p:nvSpPr>
          <p:spPr>
            <a:xfrm>
              <a:off x="2163560" y="2870104"/>
              <a:ext cx="182121" cy="8098"/>
            </a:xfrm>
            <a:custGeom>
              <a:avLst/>
              <a:gdLst/>
              <a:ahLst/>
              <a:cxnLst/>
              <a:rect l="l" t="t" r="r" b="b"/>
              <a:pathLst>
                <a:path w="9625" h="428" extrusionOk="0">
                  <a:moveTo>
                    <a:pt x="1" y="1"/>
                  </a:moveTo>
                  <a:lnTo>
                    <a:pt x="1" y="427"/>
                  </a:lnTo>
                  <a:lnTo>
                    <a:pt x="9625" y="427"/>
                  </a:lnTo>
                  <a:lnTo>
                    <a:pt x="962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63"/>
            <p:cNvSpPr/>
            <p:nvPr/>
          </p:nvSpPr>
          <p:spPr>
            <a:xfrm>
              <a:off x="2827483" y="2870104"/>
              <a:ext cx="182121" cy="8098"/>
            </a:xfrm>
            <a:custGeom>
              <a:avLst/>
              <a:gdLst/>
              <a:ahLst/>
              <a:cxnLst/>
              <a:rect l="l" t="t" r="r" b="b"/>
              <a:pathLst>
                <a:path w="9625" h="428" extrusionOk="0">
                  <a:moveTo>
                    <a:pt x="1" y="1"/>
                  </a:moveTo>
                  <a:lnTo>
                    <a:pt x="1" y="427"/>
                  </a:lnTo>
                  <a:lnTo>
                    <a:pt x="9625" y="427"/>
                  </a:lnTo>
                  <a:lnTo>
                    <a:pt x="962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63"/>
            <p:cNvSpPr/>
            <p:nvPr/>
          </p:nvSpPr>
          <p:spPr>
            <a:xfrm>
              <a:off x="3250495" y="1182803"/>
              <a:ext cx="454328" cy="454328"/>
            </a:xfrm>
            <a:custGeom>
              <a:avLst/>
              <a:gdLst/>
              <a:ahLst/>
              <a:cxnLst/>
              <a:rect l="l" t="t" r="r" b="b"/>
              <a:pathLst>
                <a:path w="24011" h="24011" extrusionOk="0">
                  <a:moveTo>
                    <a:pt x="12006" y="1"/>
                  </a:moveTo>
                  <a:cubicBezTo>
                    <a:pt x="5314" y="1"/>
                    <a:pt x="1" y="5414"/>
                    <a:pt x="1" y="12006"/>
                  </a:cubicBezTo>
                  <a:cubicBezTo>
                    <a:pt x="1" y="18697"/>
                    <a:pt x="5314" y="24011"/>
                    <a:pt x="12006" y="24011"/>
                  </a:cubicBezTo>
                  <a:cubicBezTo>
                    <a:pt x="18597" y="24011"/>
                    <a:pt x="24011" y="18697"/>
                    <a:pt x="24011" y="12006"/>
                  </a:cubicBezTo>
                  <a:cubicBezTo>
                    <a:pt x="24011" y="5414"/>
                    <a:pt x="18597" y="1"/>
                    <a:pt x="120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63"/>
            <p:cNvSpPr/>
            <p:nvPr/>
          </p:nvSpPr>
          <p:spPr>
            <a:xfrm>
              <a:off x="3246711" y="1178546"/>
              <a:ext cx="462389" cy="462389"/>
            </a:xfrm>
            <a:custGeom>
              <a:avLst/>
              <a:gdLst/>
              <a:ahLst/>
              <a:cxnLst/>
              <a:rect l="l" t="t" r="r" b="b"/>
              <a:pathLst>
                <a:path w="24437" h="24437" extrusionOk="0">
                  <a:moveTo>
                    <a:pt x="12206" y="426"/>
                  </a:moveTo>
                  <a:cubicBezTo>
                    <a:pt x="15439" y="426"/>
                    <a:pt x="18371" y="1779"/>
                    <a:pt x="20552" y="3885"/>
                  </a:cubicBezTo>
                  <a:cubicBezTo>
                    <a:pt x="22657" y="6065"/>
                    <a:pt x="24010" y="8998"/>
                    <a:pt x="24010" y="12231"/>
                  </a:cubicBezTo>
                  <a:cubicBezTo>
                    <a:pt x="24010" y="15464"/>
                    <a:pt x="22657" y="18496"/>
                    <a:pt x="20552" y="20577"/>
                  </a:cubicBezTo>
                  <a:cubicBezTo>
                    <a:pt x="18371" y="22782"/>
                    <a:pt x="15439" y="24035"/>
                    <a:pt x="12206" y="24035"/>
                  </a:cubicBezTo>
                  <a:cubicBezTo>
                    <a:pt x="8973" y="24035"/>
                    <a:pt x="5940" y="22782"/>
                    <a:pt x="3860" y="20577"/>
                  </a:cubicBezTo>
                  <a:cubicBezTo>
                    <a:pt x="1654" y="18496"/>
                    <a:pt x="401" y="15464"/>
                    <a:pt x="401" y="12231"/>
                  </a:cubicBezTo>
                  <a:cubicBezTo>
                    <a:pt x="401" y="8998"/>
                    <a:pt x="1654" y="6065"/>
                    <a:pt x="3860" y="3885"/>
                  </a:cubicBezTo>
                  <a:cubicBezTo>
                    <a:pt x="5940" y="1779"/>
                    <a:pt x="8973" y="426"/>
                    <a:pt x="12206" y="426"/>
                  </a:cubicBezTo>
                  <a:close/>
                  <a:moveTo>
                    <a:pt x="12206" y="0"/>
                  </a:moveTo>
                  <a:cubicBezTo>
                    <a:pt x="5414" y="0"/>
                    <a:pt x="0" y="5539"/>
                    <a:pt x="0" y="12231"/>
                  </a:cubicBezTo>
                  <a:cubicBezTo>
                    <a:pt x="0" y="19023"/>
                    <a:pt x="5414" y="24436"/>
                    <a:pt x="12206" y="24436"/>
                  </a:cubicBezTo>
                  <a:cubicBezTo>
                    <a:pt x="18898" y="24436"/>
                    <a:pt x="24437" y="19023"/>
                    <a:pt x="24437" y="12231"/>
                  </a:cubicBezTo>
                  <a:cubicBezTo>
                    <a:pt x="24437" y="5539"/>
                    <a:pt x="18898" y="0"/>
                    <a:pt x="12206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63"/>
            <p:cNvSpPr/>
            <p:nvPr/>
          </p:nvSpPr>
          <p:spPr>
            <a:xfrm>
              <a:off x="3379011" y="1240192"/>
              <a:ext cx="106718" cy="242159"/>
            </a:xfrm>
            <a:custGeom>
              <a:avLst/>
              <a:gdLst/>
              <a:ahLst/>
              <a:cxnLst/>
              <a:rect l="l" t="t" r="r" b="b"/>
              <a:pathLst>
                <a:path w="5640" h="12798" extrusionOk="0">
                  <a:moveTo>
                    <a:pt x="5214" y="0"/>
                  </a:moveTo>
                  <a:cubicBezTo>
                    <a:pt x="5013" y="0"/>
                    <a:pt x="4788" y="201"/>
                    <a:pt x="4788" y="401"/>
                  </a:cubicBezTo>
                  <a:lnTo>
                    <a:pt x="4788" y="8772"/>
                  </a:lnTo>
                  <a:lnTo>
                    <a:pt x="201" y="12005"/>
                  </a:lnTo>
                  <a:cubicBezTo>
                    <a:pt x="1" y="12206"/>
                    <a:pt x="1" y="12406"/>
                    <a:pt x="101" y="12632"/>
                  </a:cubicBezTo>
                  <a:cubicBezTo>
                    <a:pt x="160" y="12749"/>
                    <a:pt x="296" y="12798"/>
                    <a:pt x="439" y="12798"/>
                  </a:cubicBezTo>
                  <a:cubicBezTo>
                    <a:pt x="540" y="12798"/>
                    <a:pt x="645" y="12774"/>
                    <a:pt x="728" y="12732"/>
                  </a:cubicBezTo>
                  <a:lnTo>
                    <a:pt x="5414" y="9273"/>
                  </a:lnTo>
                  <a:cubicBezTo>
                    <a:pt x="5540" y="9273"/>
                    <a:pt x="5640" y="9073"/>
                    <a:pt x="5640" y="8973"/>
                  </a:cubicBezTo>
                  <a:lnTo>
                    <a:pt x="5640" y="401"/>
                  </a:lnTo>
                  <a:cubicBezTo>
                    <a:pt x="5640" y="201"/>
                    <a:pt x="5414" y="0"/>
                    <a:pt x="5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63"/>
            <p:cNvSpPr/>
            <p:nvPr/>
          </p:nvSpPr>
          <p:spPr>
            <a:xfrm>
              <a:off x="2432455" y="1340723"/>
              <a:ext cx="53132" cy="138488"/>
            </a:xfrm>
            <a:custGeom>
              <a:avLst/>
              <a:gdLst/>
              <a:ahLst/>
              <a:cxnLst/>
              <a:rect l="l" t="t" r="r" b="b"/>
              <a:pathLst>
                <a:path w="2808" h="7319" extrusionOk="0">
                  <a:moveTo>
                    <a:pt x="301" y="0"/>
                  </a:moveTo>
                  <a:lnTo>
                    <a:pt x="1" y="101"/>
                  </a:lnTo>
                  <a:cubicBezTo>
                    <a:pt x="727" y="2507"/>
                    <a:pt x="1554" y="4913"/>
                    <a:pt x="2407" y="7319"/>
                  </a:cubicBezTo>
                  <a:lnTo>
                    <a:pt x="2808" y="7219"/>
                  </a:lnTo>
                  <a:cubicBezTo>
                    <a:pt x="1980" y="4813"/>
                    <a:pt x="1153" y="2407"/>
                    <a:pt x="301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63"/>
            <p:cNvSpPr/>
            <p:nvPr/>
          </p:nvSpPr>
          <p:spPr>
            <a:xfrm>
              <a:off x="2683319" y="1340723"/>
              <a:ext cx="53605" cy="138488"/>
            </a:xfrm>
            <a:custGeom>
              <a:avLst/>
              <a:gdLst/>
              <a:ahLst/>
              <a:cxnLst/>
              <a:rect l="l" t="t" r="r" b="b"/>
              <a:pathLst>
                <a:path w="2833" h="7319" extrusionOk="0">
                  <a:moveTo>
                    <a:pt x="2507" y="0"/>
                  </a:moveTo>
                  <a:cubicBezTo>
                    <a:pt x="1680" y="2407"/>
                    <a:pt x="828" y="4813"/>
                    <a:pt x="1" y="7219"/>
                  </a:cubicBezTo>
                  <a:lnTo>
                    <a:pt x="427" y="7319"/>
                  </a:lnTo>
                  <a:cubicBezTo>
                    <a:pt x="1254" y="4913"/>
                    <a:pt x="2081" y="2507"/>
                    <a:pt x="2833" y="101"/>
                  </a:cubicBezTo>
                  <a:lnTo>
                    <a:pt x="2507" y="0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63"/>
            <p:cNvSpPr/>
            <p:nvPr/>
          </p:nvSpPr>
          <p:spPr>
            <a:xfrm>
              <a:off x="2580423" y="1350676"/>
              <a:ext cx="8080" cy="118582"/>
            </a:xfrm>
            <a:custGeom>
              <a:avLst/>
              <a:gdLst/>
              <a:ahLst/>
              <a:cxnLst/>
              <a:rect l="l" t="t" r="r" b="b"/>
              <a:pathLst>
                <a:path w="427" h="6267" extrusionOk="0">
                  <a:moveTo>
                    <a:pt x="0" y="1"/>
                  </a:moveTo>
                  <a:lnTo>
                    <a:pt x="0" y="6266"/>
                  </a:lnTo>
                  <a:lnTo>
                    <a:pt x="426" y="6266"/>
                  </a:lnTo>
                  <a:lnTo>
                    <a:pt x="426" y="1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63"/>
            <p:cNvSpPr/>
            <p:nvPr/>
          </p:nvSpPr>
          <p:spPr>
            <a:xfrm>
              <a:off x="1193295" y="2773376"/>
              <a:ext cx="551547" cy="8080"/>
            </a:xfrm>
            <a:custGeom>
              <a:avLst/>
              <a:gdLst/>
              <a:ahLst/>
              <a:cxnLst/>
              <a:rect l="l" t="t" r="r" b="b"/>
              <a:pathLst>
                <a:path w="29149" h="427" extrusionOk="0">
                  <a:moveTo>
                    <a:pt x="0" y="0"/>
                  </a:moveTo>
                  <a:lnTo>
                    <a:pt x="0" y="426"/>
                  </a:lnTo>
                  <a:lnTo>
                    <a:pt x="29148" y="426"/>
                  </a:lnTo>
                  <a:lnTo>
                    <a:pt x="29148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63"/>
            <p:cNvSpPr/>
            <p:nvPr/>
          </p:nvSpPr>
          <p:spPr>
            <a:xfrm>
              <a:off x="1612504" y="2717879"/>
              <a:ext cx="270807" cy="8080"/>
            </a:xfrm>
            <a:custGeom>
              <a:avLst/>
              <a:gdLst/>
              <a:ahLst/>
              <a:cxnLst/>
              <a:rect l="l" t="t" r="r" b="b"/>
              <a:pathLst>
                <a:path w="14312" h="427" extrusionOk="0">
                  <a:moveTo>
                    <a:pt x="1" y="1"/>
                  </a:moveTo>
                  <a:lnTo>
                    <a:pt x="1" y="427"/>
                  </a:lnTo>
                  <a:lnTo>
                    <a:pt x="14312" y="427"/>
                  </a:lnTo>
                  <a:lnTo>
                    <a:pt x="14312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63"/>
            <p:cNvSpPr/>
            <p:nvPr/>
          </p:nvSpPr>
          <p:spPr>
            <a:xfrm>
              <a:off x="3462001" y="2101393"/>
              <a:ext cx="618416" cy="8080"/>
            </a:xfrm>
            <a:custGeom>
              <a:avLst/>
              <a:gdLst/>
              <a:ahLst/>
              <a:cxnLst/>
              <a:rect l="l" t="t" r="r" b="b"/>
              <a:pathLst>
                <a:path w="32683" h="427" extrusionOk="0">
                  <a:moveTo>
                    <a:pt x="1" y="0"/>
                  </a:moveTo>
                  <a:lnTo>
                    <a:pt x="1" y="426"/>
                  </a:lnTo>
                  <a:lnTo>
                    <a:pt x="32683" y="426"/>
                  </a:lnTo>
                  <a:lnTo>
                    <a:pt x="32683" y="0"/>
                  </a:lnTo>
                  <a:close/>
                </a:path>
              </a:pathLst>
            </a:custGeom>
            <a:solidFill>
              <a:srgbClr val="BEBAC6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63"/>
            <p:cNvSpPr/>
            <p:nvPr/>
          </p:nvSpPr>
          <p:spPr>
            <a:xfrm>
              <a:off x="3333486" y="2046369"/>
              <a:ext cx="357600" cy="7607"/>
            </a:xfrm>
            <a:custGeom>
              <a:avLst/>
              <a:gdLst/>
              <a:ahLst/>
              <a:cxnLst/>
              <a:rect l="l" t="t" r="r" b="b"/>
              <a:pathLst>
                <a:path w="18899" h="402" extrusionOk="0">
                  <a:moveTo>
                    <a:pt x="1" y="1"/>
                  </a:moveTo>
                  <a:lnTo>
                    <a:pt x="1" y="402"/>
                  </a:lnTo>
                  <a:lnTo>
                    <a:pt x="18898" y="402"/>
                  </a:lnTo>
                  <a:lnTo>
                    <a:pt x="18898" y="1"/>
                  </a:lnTo>
                  <a:close/>
                </a:path>
              </a:pathLst>
            </a:custGeom>
            <a:solidFill>
              <a:srgbClr val="BEBAC6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77" name="Google Shape;1177;p63"/>
            <p:cNvGrpSpPr/>
            <p:nvPr/>
          </p:nvGrpSpPr>
          <p:grpSpPr>
            <a:xfrm flipH="1">
              <a:off x="936623" y="1445473"/>
              <a:ext cx="734772" cy="588731"/>
              <a:chOff x="10049025" y="922900"/>
              <a:chExt cx="537625" cy="430800"/>
            </a:xfrm>
          </p:grpSpPr>
          <p:sp>
            <p:nvSpPr>
              <p:cNvPr id="1178" name="Google Shape;1178;p63"/>
              <p:cNvSpPr/>
              <p:nvPr/>
            </p:nvSpPr>
            <p:spPr>
              <a:xfrm>
                <a:off x="10056525" y="930425"/>
                <a:ext cx="521975" cy="331475"/>
              </a:xfrm>
              <a:custGeom>
                <a:avLst/>
                <a:gdLst/>
                <a:ahLst/>
                <a:cxnLst/>
                <a:rect l="l" t="t" r="r" b="b"/>
                <a:pathLst>
                  <a:path w="20879" h="13259" extrusionOk="0">
                    <a:moveTo>
                      <a:pt x="14412" y="0"/>
                    </a:moveTo>
                    <a:lnTo>
                      <a:pt x="1" y="226"/>
                    </a:lnTo>
                    <a:cubicBezTo>
                      <a:pt x="1254" y="2506"/>
                      <a:pt x="2407" y="4812"/>
                      <a:pt x="3334" y="7218"/>
                    </a:cubicBezTo>
                    <a:lnTo>
                      <a:pt x="12532" y="13258"/>
                    </a:lnTo>
                    <a:lnTo>
                      <a:pt x="20878" y="12757"/>
                    </a:lnTo>
                    <a:lnTo>
                      <a:pt x="1441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" name="Google Shape;1179;p63"/>
              <p:cNvSpPr/>
              <p:nvPr/>
            </p:nvSpPr>
            <p:spPr>
              <a:xfrm>
                <a:off x="10049025" y="922900"/>
                <a:ext cx="537625" cy="347150"/>
              </a:xfrm>
              <a:custGeom>
                <a:avLst/>
                <a:gdLst/>
                <a:ahLst/>
                <a:cxnLst/>
                <a:rect l="l" t="t" r="r" b="b"/>
                <a:pathLst>
                  <a:path w="21505" h="13886" extrusionOk="0">
                    <a:moveTo>
                      <a:pt x="14574" y="527"/>
                    </a:moveTo>
                    <a:cubicBezTo>
                      <a:pt x="16433" y="4242"/>
                      <a:pt x="18292" y="7862"/>
                      <a:pt x="20151" y="11579"/>
                    </a:cubicBezTo>
                    <a:cubicBezTo>
                      <a:pt x="20376" y="11973"/>
                      <a:pt x="20614" y="12366"/>
                      <a:pt x="20804" y="12760"/>
                    </a:cubicBezTo>
                    <a:lnTo>
                      <a:pt x="20804" y="12760"/>
                    </a:lnTo>
                    <a:cubicBezTo>
                      <a:pt x="18222" y="12953"/>
                      <a:pt x="15639" y="13167"/>
                      <a:pt x="13033" y="13359"/>
                    </a:cubicBezTo>
                    <a:lnTo>
                      <a:pt x="12933" y="13359"/>
                    </a:lnTo>
                    <a:cubicBezTo>
                      <a:pt x="12832" y="13359"/>
                      <a:pt x="12732" y="13259"/>
                      <a:pt x="12732" y="13259"/>
                    </a:cubicBezTo>
                    <a:cubicBezTo>
                      <a:pt x="12206" y="12933"/>
                      <a:pt x="11780" y="12632"/>
                      <a:pt x="11379" y="12306"/>
                    </a:cubicBezTo>
                    <a:cubicBezTo>
                      <a:pt x="9800" y="11379"/>
                      <a:pt x="8346" y="10326"/>
                      <a:pt x="6892" y="9399"/>
                    </a:cubicBezTo>
                    <a:cubicBezTo>
                      <a:pt x="5891" y="8707"/>
                      <a:pt x="4889" y="8106"/>
                      <a:pt x="3909" y="7402"/>
                    </a:cubicBezTo>
                    <a:lnTo>
                      <a:pt x="3909" y="7402"/>
                    </a:lnTo>
                    <a:cubicBezTo>
                      <a:pt x="2933" y="5179"/>
                      <a:pt x="1872" y="2958"/>
                      <a:pt x="726" y="817"/>
                    </a:cubicBezTo>
                    <a:lnTo>
                      <a:pt x="726" y="817"/>
                    </a:lnTo>
                    <a:cubicBezTo>
                      <a:pt x="4768" y="720"/>
                      <a:pt x="8788" y="623"/>
                      <a:pt x="12832" y="527"/>
                    </a:cubicBezTo>
                    <a:close/>
                    <a:moveTo>
                      <a:pt x="14712" y="0"/>
                    </a:moveTo>
                    <a:cubicBezTo>
                      <a:pt x="10527" y="101"/>
                      <a:pt x="6366" y="201"/>
                      <a:pt x="2181" y="301"/>
                    </a:cubicBezTo>
                    <a:lnTo>
                      <a:pt x="301" y="301"/>
                    </a:lnTo>
                    <a:cubicBezTo>
                      <a:pt x="100" y="301"/>
                      <a:pt x="0" y="527"/>
                      <a:pt x="100" y="727"/>
                    </a:cubicBezTo>
                    <a:cubicBezTo>
                      <a:pt x="1343" y="2890"/>
                      <a:pt x="2364" y="5176"/>
                      <a:pt x="3408" y="7560"/>
                    </a:cubicBezTo>
                    <a:lnTo>
                      <a:pt x="3408" y="7560"/>
                    </a:lnTo>
                    <a:cubicBezTo>
                      <a:pt x="3411" y="7606"/>
                      <a:pt x="3428" y="7647"/>
                      <a:pt x="3462" y="7679"/>
                    </a:cubicBezTo>
                    <a:lnTo>
                      <a:pt x="3462" y="7679"/>
                    </a:lnTo>
                    <a:cubicBezTo>
                      <a:pt x="3505" y="7746"/>
                      <a:pt x="3576" y="7784"/>
                      <a:pt x="3651" y="7796"/>
                    </a:cubicBezTo>
                    <a:lnTo>
                      <a:pt x="3651" y="7796"/>
                    </a:lnTo>
                    <a:cubicBezTo>
                      <a:pt x="6015" y="9352"/>
                      <a:pt x="8285" y="10978"/>
                      <a:pt x="10652" y="12532"/>
                    </a:cubicBezTo>
                    <a:cubicBezTo>
                      <a:pt x="11153" y="12832"/>
                      <a:pt x="11679" y="13259"/>
                      <a:pt x="12206" y="13559"/>
                    </a:cubicBezTo>
                    <a:cubicBezTo>
                      <a:pt x="12406" y="13685"/>
                      <a:pt x="12632" y="13885"/>
                      <a:pt x="12832" y="13885"/>
                    </a:cubicBezTo>
                    <a:cubicBezTo>
                      <a:pt x="13258" y="13885"/>
                      <a:pt x="13785" y="13785"/>
                      <a:pt x="14286" y="13785"/>
                    </a:cubicBezTo>
                    <a:cubicBezTo>
                      <a:pt x="15138" y="13685"/>
                      <a:pt x="16065" y="13685"/>
                      <a:pt x="16918" y="13559"/>
                    </a:cubicBezTo>
                    <a:cubicBezTo>
                      <a:pt x="18371" y="13459"/>
                      <a:pt x="19725" y="13359"/>
                      <a:pt x="21178" y="13259"/>
                    </a:cubicBezTo>
                    <a:cubicBezTo>
                      <a:pt x="21404" y="13259"/>
                      <a:pt x="21504" y="13058"/>
                      <a:pt x="21404" y="12933"/>
                    </a:cubicBezTo>
                    <a:lnTo>
                      <a:pt x="15765" y="1654"/>
                    </a:lnTo>
                    <a:cubicBezTo>
                      <a:pt x="15439" y="1153"/>
                      <a:pt x="15138" y="627"/>
                      <a:pt x="14912" y="101"/>
                    </a:cubicBezTo>
                    <a:cubicBezTo>
                      <a:pt x="14812" y="101"/>
                      <a:pt x="14812" y="0"/>
                      <a:pt x="1471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" name="Google Shape;1180;p63"/>
              <p:cNvSpPr/>
              <p:nvPr/>
            </p:nvSpPr>
            <p:spPr>
              <a:xfrm>
                <a:off x="10351650" y="961750"/>
                <a:ext cx="44500" cy="75825"/>
              </a:xfrm>
              <a:custGeom>
                <a:avLst/>
                <a:gdLst/>
                <a:ahLst/>
                <a:cxnLst/>
                <a:rect l="l" t="t" r="r" b="b"/>
                <a:pathLst>
                  <a:path w="1780" h="3033" extrusionOk="0">
                    <a:moveTo>
                      <a:pt x="1780" y="0"/>
                    </a:moveTo>
                    <a:lnTo>
                      <a:pt x="1780" y="0"/>
                    </a:lnTo>
                    <a:cubicBezTo>
                      <a:pt x="1153" y="953"/>
                      <a:pt x="527" y="1980"/>
                      <a:pt x="0" y="3033"/>
                    </a:cubicBezTo>
                    <a:lnTo>
                      <a:pt x="1780" y="0"/>
                    </a:lnTo>
                    <a:close/>
                  </a:path>
                </a:pathLst>
              </a:custGeom>
              <a:solidFill>
                <a:srgbClr val="F467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1" name="Google Shape;1181;p63"/>
              <p:cNvSpPr/>
              <p:nvPr/>
            </p:nvSpPr>
            <p:spPr>
              <a:xfrm>
                <a:off x="10344450" y="955525"/>
                <a:ext cx="60000" cy="88025"/>
              </a:xfrm>
              <a:custGeom>
                <a:avLst/>
                <a:gdLst/>
                <a:ahLst/>
                <a:cxnLst/>
                <a:rect l="l" t="t" r="r" b="b"/>
                <a:pathLst>
                  <a:path w="2400" h="3521" extrusionOk="0">
                    <a:moveTo>
                      <a:pt x="2109" y="0"/>
                    </a:moveTo>
                    <a:cubicBezTo>
                      <a:pt x="2021" y="0"/>
                      <a:pt x="1921" y="44"/>
                      <a:pt x="1842" y="149"/>
                    </a:cubicBezTo>
                    <a:cubicBezTo>
                      <a:pt x="1216" y="1101"/>
                      <a:pt x="589" y="2129"/>
                      <a:pt x="88" y="3182"/>
                    </a:cubicBezTo>
                    <a:cubicBezTo>
                      <a:pt x="1" y="3321"/>
                      <a:pt x="180" y="3520"/>
                      <a:pt x="331" y="3520"/>
                    </a:cubicBezTo>
                    <a:cubicBezTo>
                      <a:pt x="397" y="3520"/>
                      <a:pt x="458" y="3482"/>
                      <a:pt x="489" y="3382"/>
                    </a:cubicBezTo>
                    <a:cubicBezTo>
                      <a:pt x="1116" y="2354"/>
                      <a:pt x="1642" y="1302"/>
                      <a:pt x="2268" y="349"/>
                    </a:cubicBezTo>
                    <a:cubicBezTo>
                      <a:pt x="2399" y="154"/>
                      <a:pt x="2274" y="0"/>
                      <a:pt x="210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2" name="Google Shape;1182;p63"/>
              <p:cNvSpPr/>
              <p:nvPr/>
            </p:nvSpPr>
            <p:spPr>
              <a:xfrm>
                <a:off x="10098525" y="969875"/>
                <a:ext cx="31350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355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401" y="527"/>
                      <a:pt x="827" y="928"/>
                      <a:pt x="1253" y="1354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467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3" name="Google Shape;1183;p63"/>
              <p:cNvSpPr/>
              <p:nvPr/>
            </p:nvSpPr>
            <p:spPr>
              <a:xfrm>
                <a:off x="10090375" y="965025"/>
                <a:ext cx="44500" cy="45625"/>
              </a:xfrm>
              <a:custGeom>
                <a:avLst/>
                <a:gdLst/>
                <a:ahLst/>
                <a:cxnLst/>
                <a:rect l="l" t="t" r="r" b="b"/>
                <a:pathLst>
                  <a:path w="1780" h="1825" extrusionOk="0">
                    <a:moveTo>
                      <a:pt x="323" y="1"/>
                    </a:moveTo>
                    <a:cubicBezTo>
                      <a:pt x="245" y="1"/>
                      <a:pt x="163" y="32"/>
                      <a:pt x="101" y="95"/>
                    </a:cubicBezTo>
                    <a:cubicBezTo>
                      <a:pt x="0" y="195"/>
                      <a:pt x="0" y="295"/>
                      <a:pt x="101" y="396"/>
                    </a:cubicBezTo>
                    <a:cubicBezTo>
                      <a:pt x="527" y="822"/>
                      <a:pt x="953" y="1348"/>
                      <a:pt x="1354" y="1749"/>
                    </a:cubicBezTo>
                    <a:cubicBezTo>
                      <a:pt x="1416" y="1799"/>
                      <a:pt x="1498" y="1824"/>
                      <a:pt x="1576" y="1824"/>
                    </a:cubicBezTo>
                    <a:cubicBezTo>
                      <a:pt x="1654" y="1824"/>
                      <a:pt x="1730" y="1799"/>
                      <a:pt x="1780" y="1749"/>
                    </a:cubicBezTo>
                    <a:lnTo>
                      <a:pt x="1780" y="1348"/>
                    </a:lnTo>
                    <a:lnTo>
                      <a:pt x="527" y="95"/>
                    </a:lnTo>
                    <a:cubicBezTo>
                      <a:pt x="476" y="32"/>
                      <a:pt x="401" y="1"/>
                      <a:pt x="32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4" name="Google Shape;1184;p63"/>
              <p:cNvSpPr/>
              <p:nvPr/>
            </p:nvSpPr>
            <p:spPr>
              <a:xfrm>
                <a:off x="10479475" y="1207350"/>
                <a:ext cx="57675" cy="15700"/>
              </a:xfrm>
              <a:custGeom>
                <a:avLst/>
                <a:gdLst/>
                <a:ahLst/>
                <a:cxnLst/>
                <a:rect l="l" t="t" r="r" b="b"/>
                <a:pathLst>
                  <a:path w="2307" h="628" extrusionOk="0">
                    <a:moveTo>
                      <a:pt x="0" y="1"/>
                    </a:moveTo>
                    <a:lnTo>
                      <a:pt x="2306" y="627"/>
                    </a:lnTo>
                    <a:cubicBezTo>
                      <a:pt x="1579" y="427"/>
                      <a:pt x="827" y="201"/>
                      <a:pt x="0" y="1"/>
                    </a:cubicBezTo>
                    <a:close/>
                  </a:path>
                </a:pathLst>
              </a:custGeom>
              <a:solidFill>
                <a:srgbClr val="F467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5" name="Google Shape;1185;p63"/>
              <p:cNvSpPr/>
              <p:nvPr/>
            </p:nvSpPr>
            <p:spPr>
              <a:xfrm>
                <a:off x="10474450" y="1201025"/>
                <a:ext cx="67700" cy="28075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1123" extrusionOk="0">
                    <a:moveTo>
                      <a:pt x="193" y="1"/>
                    </a:moveTo>
                    <a:cubicBezTo>
                      <a:pt x="99" y="1"/>
                      <a:pt x="1" y="83"/>
                      <a:pt x="1" y="154"/>
                    </a:cubicBezTo>
                    <a:cubicBezTo>
                      <a:pt x="1" y="354"/>
                      <a:pt x="1" y="454"/>
                      <a:pt x="201" y="555"/>
                    </a:cubicBezTo>
                    <a:cubicBezTo>
                      <a:pt x="928" y="680"/>
                      <a:pt x="1655" y="880"/>
                      <a:pt x="2407" y="1081"/>
                    </a:cubicBezTo>
                    <a:cubicBezTo>
                      <a:pt x="2436" y="1110"/>
                      <a:pt x="2474" y="1122"/>
                      <a:pt x="2513" y="1122"/>
                    </a:cubicBezTo>
                    <a:cubicBezTo>
                      <a:pt x="2607" y="1122"/>
                      <a:pt x="2708" y="1052"/>
                      <a:pt x="2708" y="981"/>
                    </a:cubicBezTo>
                    <a:cubicBezTo>
                      <a:pt x="2708" y="780"/>
                      <a:pt x="2708" y="680"/>
                      <a:pt x="2507" y="555"/>
                    </a:cubicBezTo>
                    <a:cubicBezTo>
                      <a:pt x="1780" y="354"/>
                      <a:pt x="1028" y="154"/>
                      <a:pt x="302" y="53"/>
                    </a:cubicBezTo>
                    <a:cubicBezTo>
                      <a:pt x="272" y="16"/>
                      <a:pt x="233" y="1"/>
                      <a:pt x="19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6" name="Google Shape;1186;p63"/>
              <p:cNvSpPr/>
              <p:nvPr/>
            </p:nvSpPr>
            <p:spPr>
              <a:xfrm>
                <a:off x="10074700" y="1008725"/>
                <a:ext cx="384125" cy="339625"/>
              </a:xfrm>
              <a:custGeom>
                <a:avLst/>
                <a:gdLst/>
                <a:ahLst/>
                <a:cxnLst/>
                <a:rect l="l" t="t" r="r" b="b"/>
                <a:pathLst>
                  <a:path w="15365" h="13585" extrusionOk="0">
                    <a:moveTo>
                      <a:pt x="3359" y="1"/>
                    </a:moveTo>
                    <a:cubicBezTo>
                      <a:pt x="1981" y="2206"/>
                      <a:pt x="853" y="4487"/>
                      <a:pt x="1" y="6793"/>
                    </a:cubicBezTo>
                    <a:cubicBezTo>
                      <a:pt x="1" y="6793"/>
                      <a:pt x="1154" y="8998"/>
                      <a:pt x="4286" y="11079"/>
                    </a:cubicBezTo>
                    <a:cubicBezTo>
                      <a:pt x="7319" y="13159"/>
                      <a:pt x="10026" y="13585"/>
                      <a:pt x="10026" y="13585"/>
                    </a:cubicBezTo>
                    <a:cubicBezTo>
                      <a:pt x="12006" y="11906"/>
                      <a:pt x="14111" y="9725"/>
                      <a:pt x="15364" y="7520"/>
                    </a:cubicBezTo>
                    <a:cubicBezTo>
                      <a:pt x="15364" y="7520"/>
                      <a:pt x="13585" y="3986"/>
                      <a:pt x="10251" y="1981"/>
                    </a:cubicBezTo>
                    <a:cubicBezTo>
                      <a:pt x="6893" y="101"/>
                      <a:pt x="3359" y="1"/>
                      <a:pt x="335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7" name="Google Shape;1187;p63"/>
              <p:cNvSpPr/>
              <p:nvPr/>
            </p:nvSpPr>
            <p:spPr>
              <a:xfrm>
                <a:off x="10067175" y="1002600"/>
                <a:ext cx="399150" cy="351100"/>
              </a:xfrm>
              <a:custGeom>
                <a:avLst/>
                <a:gdLst/>
                <a:ahLst/>
                <a:cxnLst/>
                <a:rect l="l" t="t" r="r" b="b"/>
                <a:pathLst>
                  <a:path w="15966" h="14044" extrusionOk="0">
                    <a:moveTo>
                      <a:pt x="3795" y="575"/>
                    </a:moveTo>
                    <a:cubicBezTo>
                      <a:pt x="8594" y="722"/>
                      <a:pt x="13202" y="3473"/>
                      <a:pt x="15385" y="7757"/>
                    </a:cubicBezTo>
                    <a:lnTo>
                      <a:pt x="15385" y="7757"/>
                    </a:lnTo>
                    <a:cubicBezTo>
                      <a:pt x="14070" y="9966"/>
                      <a:pt x="12272" y="11875"/>
                      <a:pt x="10281" y="13504"/>
                    </a:cubicBezTo>
                    <a:lnTo>
                      <a:pt x="10227" y="13504"/>
                    </a:lnTo>
                    <a:cubicBezTo>
                      <a:pt x="10126" y="13504"/>
                      <a:pt x="10026" y="13404"/>
                      <a:pt x="9801" y="13404"/>
                    </a:cubicBezTo>
                    <a:cubicBezTo>
                      <a:pt x="9400" y="13304"/>
                      <a:pt x="8973" y="13203"/>
                      <a:pt x="8447" y="13003"/>
                    </a:cubicBezTo>
                    <a:cubicBezTo>
                      <a:pt x="6993" y="12477"/>
                      <a:pt x="5540" y="11750"/>
                      <a:pt x="4161" y="10697"/>
                    </a:cubicBezTo>
                    <a:cubicBezTo>
                      <a:pt x="3034" y="9870"/>
                      <a:pt x="1981" y="8918"/>
                      <a:pt x="1154" y="7865"/>
                    </a:cubicBezTo>
                    <a:cubicBezTo>
                      <a:pt x="928" y="7564"/>
                      <a:pt x="728" y="7364"/>
                      <a:pt x="628" y="7038"/>
                    </a:cubicBezTo>
                    <a:cubicBezTo>
                      <a:pt x="543" y="7038"/>
                      <a:pt x="530" y="6967"/>
                      <a:pt x="528" y="6944"/>
                    </a:cubicBezTo>
                    <a:lnTo>
                      <a:pt x="528" y="6944"/>
                    </a:lnTo>
                    <a:cubicBezTo>
                      <a:pt x="528" y="6950"/>
                      <a:pt x="530" y="6953"/>
                      <a:pt x="533" y="6953"/>
                    </a:cubicBezTo>
                    <a:cubicBezTo>
                      <a:pt x="567" y="6953"/>
                      <a:pt x="728" y="6612"/>
                      <a:pt x="728" y="6612"/>
                    </a:cubicBezTo>
                    <a:cubicBezTo>
                      <a:pt x="828" y="6311"/>
                      <a:pt x="928" y="5985"/>
                      <a:pt x="1029" y="5785"/>
                    </a:cubicBezTo>
                    <a:cubicBezTo>
                      <a:pt x="1863" y="3944"/>
                      <a:pt x="2769" y="2200"/>
                      <a:pt x="3795" y="575"/>
                    </a:cubicBezTo>
                    <a:close/>
                    <a:moveTo>
                      <a:pt x="3780" y="1"/>
                    </a:moveTo>
                    <a:cubicBezTo>
                      <a:pt x="3694" y="1"/>
                      <a:pt x="3610" y="12"/>
                      <a:pt x="3535" y="45"/>
                    </a:cubicBezTo>
                    <a:cubicBezTo>
                      <a:pt x="3234" y="146"/>
                      <a:pt x="3134" y="672"/>
                      <a:pt x="2908" y="872"/>
                    </a:cubicBezTo>
                    <a:cubicBezTo>
                      <a:pt x="2708" y="1399"/>
                      <a:pt x="2407" y="1825"/>
                      <a:pt x="2181" y="2351"/>
                    </a:cubicBezTo>
                    <a:cubicBezTo>
                      <a:pt x="1655" y="3278"/>
                      <a:pt x="1154" y="4331"/>
                      <a:pt x="728" y="5359"/>
                    </a:cubicBezTo>
                    <a:cubicBezTo>
                      <a:pt x="527" y="5785"/>
                      <a:pt x="302" y="6211"/>
                      <a:pt x="201" y="6612"/>
                    </a:cubicBezTo>
                    <a:cubicBezTo>
                      <a:pt x="101" y="6837"/>
                      <a:pt x="1" y="7038"/>
                      <a:pt x="101" y="7238"/>
                    </a:cubicBezTo>
                    <a:cubicBezTo>
                      <a:pt x="201" y="7464"/>
                      <a:pt x="402" y="7765"/>
                      <a:pt x="628" y="7990"/>
                    </a:cubicBezTo>
                    <a:cubicBezTo>
                      <a:pt x="1029" y="8492"/>
                      <a:pt x="1455" y="9018"/>
                      <a:pt x="1881" y="9444"/>
                    </a:cubicBezTo>
                    <a:cubicBezTo>
                      <a:pt x="3435" y="10998"/>
                      <a:pt x="5314" y="12251"/>
                      <a:pt x="7294" y="13103"/>
                    </a:cubicBezTo>
                    <a:cubicBezTo>
                      <a:pt x="8247" y="13504"/>
                      <a:pt x="9299" y="13930"/>
                      <a:pt x="10327" y="14030"/>
                    </a:cubicBezTo>
                    <a:cubicBezTo>
                      <a:pt x="10356" y="14039"/>
                      <a:pt x="10383" y="14044"/>
                      <a:pt x="10407" y="14044"/>
                    </a:cubicBezTo>
                    <a:cubicBezTo>
                      <a:pt x="10491" y="14044"/>
                      <a:pt x="10542" y="13993"/>
                      <a:pt x="10562" y="13922"/>
                    </a:cubicBezTo>
                    <a:lnTo>
                      <a:pt x="10562" y="13922"/>
                    </a:lnTo>
                    <a:cubicBezTo>
                      <a:pt x="12112" y="12671"/>
                      <a:pt x="13562" y="11220"/>
                      <a:pt x="14713" y="9644"/>
                    </a:cubicBezTo>
                    <a:cubicBezTo>
                      <a:pt x="15039" y="9243"/>
                      <a:pt x="15339" y="8817"/>
                      <a:pt x="15565" y="8391"/>
                    </a:cubicBezTo>
                    <a:cubicBezTo>
                      <a:pt x="15765" y="8191"/>
                      <a:pt x="15966" y="7865"/>
                      <a:pt x="15866" y="7664"/>
                    </a:cubicBezTo>
                    <a:cubicBezTo>
                      <a:pt x="15866" y="7464"/>
                      <a:pt x="15665" y="7238"/>
                      <a:pt x="15565" y="7038"/>
                    </a:cubicBezTo>
                    <a:cubicBezTo>
                      <a:pt x="13986" y="4431"/>
                      <a:pt x="11680" y="2351"/>
                      <a:pt x="8873" y="1198"/>
                    </a:cubicBezTo>
                    <a:cubicBezTo>
                      <a:pt x="7420" y="572"/>
                      <a:pt x="5841" y="246"/>
                      <a:pt x="4287" y="45"/>
                    </a:cubicBezTo>
                    <a:cubicBezTo>
                      <a:pt x="4136" y="45"/>
                      <a:pt x="3953" y="1"/>
                      <a:pt x="378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8" name="Google Shape;1188;p63"/>
              <p:cNvSpPr/>
              <p:nvPr/>
            </p:nvSpPr>
            <p:spPr>
              <a:xfrm>
                <a:off x="10111675" y="1019375"/>
                <a:ext cx="94000" cy="198650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7946" extrusionOk="0">
                    <a:moveTo>
                      <a:pt x="3760" y="1"/>
                    </a:moveTo>
                    <a:lnTo>
                      <a:pt x="3760" y="1"/>
                    </a:lnTo>
                    <a:cubicBezTo>
                      <a:pt x="2507" y="2607"/>
                      <a:pt x="1128" y="5214"/>
                      <a:pt x="0" y="7946"/>
                    </a:cubicBezTo>
                    <a:lnTo>
                      <a:pt x="3760" y="1"/>
                    </a:lnTo>
                    <a:close/>
                  </a:path>
                </a:pathLst>
              </a:custGeom>
              <a:solidFill>
                <a:srgbClr val="F467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9" name="Google Shape;1189;p63"/>
              <p:cNvSpPr/>
              <p:nvPr/>
            </p:nvSpPr>
            <p:spPr>
              <a:xfrm>
                <a:off x="10101750" y="1013500"/>
                <a:ext cx="113225" cy="210150"/>
              </a:xfrm>
              <a:custGeom>
                <a:avLst/>
                <a:gdLst/>
                <a:ahLst/>
                <a:cxnLst/>
                <a:rect l="l" t="t" r="r" b="b"/>
                <a:pathLst>
                  <a:path w="4529" h="8406" extrusionOk="0">
                    <a:moveTo>
                      <a:pt x="4160" y="0"/>
                    </a:moveTo>
                    <a:cubicBezTo>
                      <a:pt x="4080" y="0"/>
                      <a:pt x="3998" y="40"/>
                      <a:pt x="3931" y="136"/>
                    </a:cubicBezTo>
                    <a:cubicBezTo>
                      <a:pt x="2678" y="2742"/>
                      <a:pt x="1325" y="5349"/>
                      <a:pt x="72" y="7955"/>
                    </a:cubicBezTo>
                    <a:cubicBezTo>
                      <a:pt x="0" y="8186"/>
                      <a:pt x="194" y="8405"/>
                      <a:pt x="385" y="8405"/>
                    </a:cubicBezTo>
                    <a:cubicBezTo>
                      <a:pt x="462" y="8405"/>
                      <a:pt x="540" y="8368"/>
                      <a:pt x="598" y="8281"/>
                    </a:cubicBezTo>
                    <a:cubicBezTo>
                      <a:pt x="1851" y="5675"/>
                      <a:pt x="3104" y="3043"/>
                      <a:pt x="4458" y="436"/>
                    </a:cubicBezTo>
                    <a:cubicBezTo>
                      <a:pt x="4528" y="225"/>
                      <a:pt x="4350" y="0"/>
                      <a:pt x="416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0" name="Google Shape;1190;p63"/>
              <p:cNvSpPr/>
              <p:nvPr/>
            </p:nvSpPr>
            <p:spPr>
              <a:xfrm>
                <a:off x="10139875" y="1035050"/>
                <a:ext cx="120325" cy="219325"/>
              </a:xfrm>
              <a:custGeom>
                <a:avLst/>
                <a:gdLst/>
                <a:ahLst/>
                <a:cxnLst/>
                <a:rect l="l" t="t" r="r" b="b"/>
                <a:pathLst>
                  <a:path w="4813" h="8773" extrusionOk="0">
                    <a:moveTo>
                      <a:pt x="4812" y="1"/>
                    </a:moveTo>
                    <a:lnTo>
                      <a:pt x="1692" y="5688"/>
                    </a:lnTo>
                    <a:lnTo>
                      <a:pt x="1692" y="5688"/>
                    </a:lnTo>
                    <a:cubicBezTo>
                      <a:pt x="2744" y="3794"/>
                      <a:pt x="3805" y="1902"/>
                      <a:pt x="4812" y="1"/>
                    </a:cubicBezTo>
                    <a:close/>
                    <a:moveTo>
                      <a:pt x="1692" y="5688"/>
                    </a:moveTo>
                    <a:cubicBezTo>
                      <a:pt x="1122" y="6714"/>
                      <a:pt x="555" y="7742"/>
                      <a:pt x="0" y="8773"/>
                    </a:cubicBezTo>
                    <a:lnTo>
                      <a:pt x="1692" y="5688"/>
                    </a:lnTo>
                    <a:close/>
                  </a:path>
                </a:pathLst>
              </a:custGeom>
              <a:solidFill>
                <a:srgbClr val="F467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1" name="Google Shape;1191;p63"/>
              <p:cNvSpPr/>
              <p:nvPr/>
            </p:nvSpPr>
            <p:spPr>
              <a:xfrm>
                <a:off x="10131375" y="1029075"/>
                <a:ext cx="137750" cy="231275"/>
              </a:xfrm>
              <a:custGeom>
                <a:avLst/>
                <a:gdLst/>
                <a:ahLst/>
                <a:cxnLst/>
                <a:rect l="l" t="t" r="r" b="b"/>
                <a:pathLst>
                  <a:path w="5510" h="9251" extrusionOk="0">
                    <a:moveTo>
                      <a:pt x="5130" y="1"/>
                    </a:moveTo>
                    <a:cubicBezTo>
                      <a:pt x="5053" y="1"/>
                      <a:pt x="4982" y="40"/>
                      <a:pt x="4952" y="139"/>
                    </a:cubicBezTo>
                    <a:cubicBezTo>
                      <a:pt x="3273" y="3047"/>
                      <a:pt x="1719" y="5979"/>
                      <a:pt x="140" y="8911"/>
                    </a:cubicBezTo>
                    <a:cubicBezTo>
                      <a:pt x="1" y="9050"/>
                      <a:pt x="212" y="9250"/>
                      <a:pt x="387" y="9250"/>
                    </a:cubicBezTo>
                    <a:cubicBezTo>
                      <a:pt x="465" y="9250"/>
                      <a:pt x="535" y="9211"/>
                      <a:pt x="566" y="9112"/>
                    </a:cubicBezTo>
                    <a:cubicBezTo>
                      <a:pt x="2120" y="6179"/>
                      <a:pt x="3799" y="3272"/>
                      <a:pt x="5353" y="340"/>
                    </a:cubicBezTo>
                    <a:cubicBezTo>
                      <a:pt x="5509" y="201"/>
                      <a:pt x="5304" y="1"/>
                      <a:pt x="513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2" name="Google Shape;1192;p63"/>
              <p:cNvSpPr/>
              <p:nvPr/>
            </p:nvSpPr>
            <p:spPr>
              <a:xfrm>
                <a:off x="10176825" y="1053225"/>
                <a:ext cx="132875" cy="224325"/>
              </a:xfrm>
              <a:custGeom>
                <a:avLst/>
                <a:gdLst/>
                <a:ahLst/>
                <a:cxnLst/>
                <a:rect l="l" t="t" r="r" b="b"/>
                <a:pathLst>
                  <a:path w="5315" h="8973" extrusionOk="0">
                    <a:moveTo>
                      <a:pt x="5314" y="0"/>
                    </a:moveTo>
                    <a:lnTo>
                      <a:pt x="5314" y="0"/>
                    </a:lnTo>
                    <a:cubicBezTo>
                      <a:pt x="3334" y="2933"/>
                      <a:pt x="1555" y="5965"/>
                      <a:pt x="1" y="8973"/>
                    </a:cubicBezTo>
                    <a:lnTo>
                      <a:pt x="5314" y="0"/>
                    </a:lnTo>
                    <a:close/>
                  </a:path>
                </a:pathLst>
              </a:custGeom>
              <a:solidFill>
                <a:srgbClr val="F467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3" name="Google Shape;1193;p63"/>
              <p:cNvSpPr/>
              <p:nvPr/>
            </p:nvSpPr>
            <p:spPr>
              <a:xfrm>
                <a:off x="10166900" y="1045925"/>
                <a:ext cx="152025" cy="240375"/>
              </a:xfrm>
              <a:custGeom>
                <a:avLst/>
                <a:gdLst/>
                <a:ahLst/>
                <a:cxnLst/>
                <a:rect l="l" t="t" r="r" b="b"/>
                <a:pathLst>
                  <a:path w="6081" h="9615" extrusionOk="0">
                    <a:moveTo>
                      <a:pt x="5672" y="0"/>
                    </a:moveTo>
                    <a:cubicBezTo>
                      <a:pt x="5602" y="0"/>
                      <a:pt x="5539" y="28"/>
                      <a:pt x="5511" y="92"/>
                    </a:cubicBezTo>
                    <a:cubicBezTo>
                      <a:pt x="3531" y="3124"/>
                      <a:pt x="1751" y="6032"/>
                      <a:pt x="72" y="9165"/>
                    </a:cubicBezTo>
                    <a:cubicBezTo>
                      <a:pt x="1" y="9396"/>
                      <a:pt x="195" y="9614"/>
                      <a:pt x="385" y="9614"/>
                    </a:cubicBezTo>
                    <a:cubicBezTo>
                      <a:pt x="463" y="9614"/>
                      <a:pt x="540" y="9578"/>
                      <a:pt x="598" y="9490"/>
                    </a:cubicBezTo>
                    <a:cubicBezTo>
                      <a:pt x="2177" y="6358"/>
                      <a:pt x="3932" y="3325"/>
                      <a:pt x="5937" y="393"/>
                    </a:cubicBezTo>
                    <a:cubicBezTo>
                      <a:pt x="6080" y="177"/>
                      <a:pt x="5851" y="0"/>
                      <a:pt x="567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4" name="Google Shape;1194;p63"/>
              <p:cNvSpPr/>
              <p:nvPr/>
            </p:nvSpPr>
            <p:spPr>
              <a:xfrm>
                <a:off x="10208175" y="1082050"/>
                <a:ext cx="138475" cy="216800"/>
              </a:xfrm>
              <a:custGeom>
                <a:avLst/>
                <a:gdLst/>
                <a:ahLst/>
                <a:cxnLst/>
                <a:rect l="l" t="t" r="r" b="b"/>
                <a:pathLst>
                  <a:path w="5539" h="8672" extrusionOk="0">
                    <a:moveTo>
                      <a:pt x="5539" y="0"/>
                    </a:moveTo>
                    <a:lnTo>
                      <a:pt x="0" y="8672"/>
                    </a:lnTo>
                    <a:cubicBezTo>
                      <a:pt x="1980" y="5840"/>
                      <a:pt x="3760" y="2933"/>
                      <a:pt x="5539" y="0"/>
                    </a:cubicBezTo>
                    <a:close/>
                  </a:path>
                </a:pathLst>
              </a:custGeom>
              <a:solidFill>
                <a:srgbClr val="F467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5" name="Google Shape;1195;p63"/>
              <p:cNvSpPr/>
              <p:nvPr/>
            </p:nvSpPr>
            <p:spPr>
              <a:xfrm>
                <a:off x="10199025" y="1074750"/>
                <a:ext cx="154450" cy="229800"/>
              </a:xfrm>
              <a:custGeom>
                <a:avLst/>
                <a:gdLst/>
                <a:ahLst/>
                <a:cxnLst/>
                <a:rect l="l" t="t" r="r" b="b"/>
                <a:pathLst>
                  <a:path w="6178" h="9192" extrusionOk="0">
                    <a:moveTo>
                      <a:pt x="5787" y="0"/>
                    </a:moveTo>
                    <a:cubicBezTo>
                      <a:pt x="5711" y="0"/>
                      <a:pt x="5636" y="28"/>
                      <a:pt x="5579" y="92"/>
                    </a:cubicBezTo>
                    <a:cubicBezTo>
                      <a:pt x="3900" y="3099"/>
                      <a:pt x="2020" y="5931"/>
                      <a:pt x="141" y="8864"/>
                    </a:cubicBezTo>
                    <a:cubicBezTo>
                      <a:pt x="1" y="9003"/>
                      <a:pt x="214" y="9191"/>
                      <a:pt x="390" y="9191"/>
                    </a:cubicBezTo>
                    <a:cubicBezTo>
                      <a:pt x="466" y="9191"/>
                      <a:pt x="536" y="9156"/>
                      <a:pt x="567" y="9064"/>
                    </a:cubicBezTo>
                    <a:cubicBezTo>
                      <a:pt x="2547" y="6232"/>
                      <a:pt x="4326" y="3325"/>
                      <a:pt x="6105" y="392"/>
                    </a:cubicBezTo>
                    <a:cubicBezTo>
                      <a:pt x="6177" y="177"/>
                      <a:pt x="5979" y="0"/>
                      <a:pt x="578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6" name="Google Shape;1196;p63"/>
              <p:cNvSpPr/>
              <p:nvPr/>
            </p:nvSpPr>
            <p:spPr>
              <a:xfrm>
                <a:off x="10249525" y="1105225"/>
                <a:ext cx="130975" cy="211800"/>
              </a:xfrm>
              <a:custGeom>
                <a:avLst/>
                <a:gdLst/>
                <a:ahLst/>
                <a:cxnLst/>
                <a:rect l="l" t="t" r="r" b="b"/>
                <a:pathLst>
                  <a:path w="5239" h="8472" extrusionOk="0">
                    <a:moveTo>
                      <a:pt x="5238" y="1"/>
                    </a:moveTo>
                    <a:lnTo>
                      <a:pt x="1466" y="6101"/>
                    </a:lnTo>
                    <a:lnTo>
                      <a:pt x="1466" y="6101"/>
                    </a:lnTo>
                    <a:cubicBezTo>
                      <a:pt x="2796" y="4100"/>
                      <a:pt x="4064" y="2088"/>
                      <a:pt x="5238" y="1"/>
                    </a:cubicBezTo>
                    <a:close/>
                    <a:moveTo>
                      <a:pt x="1466" y="6101"/>
                    </a:moveTo>
                    <a:cubicBezTo>
                      <a:pt x="1263" y="6407"/>
                      <a:pt x="1058" y="6713"/>
                      <a:pt x="852" y="7018"/>
                    </a:cubicBezTo>
                    <a:cubicBezTo>
                      <a:pt x="527" y="7519"/>
                      <a:pt x="226" y="7945"/>
                      <a:pt x="0" y="8472"/>
                    </a:cubicBezTo>
                    <a:lnTo>
                      <a:pt x="1466" y="6101"/>
                    </a:lnTo>
                    <a:close/>
                  </a:path>
                </a:pathLst>
              </a:custGeom>
              <a:solidFill>
                <a:srgbClr val="F467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7" name="Google Shape;1197;p63"/>
              <p:cNvSpPr/>
              <p:nvPr/>
            </p:nvSpPr>
            <p:spPr>
              <a:xfrm>
                <a:off x="10241025" y="1099025"/>
                <a:ext cx="147775" cy="223975"/>
              </a:xfrm>
              <a:custGeom>
                <a:avLst/>
                <a:gdLst/>
                <a:ahLst/>
                <a:cxnLst/>
                <a:rect l="l" t="t" r="r" b="b"/>
                <a:pathLst>
                  <a:path w="5911" h="8959" extrusionOk="0">
                    <a:moveTo>
                      <a:pt x="5617" y="1"/>
                    </a:moveTo>
                    <a:cubicBezTo>
                      <a:pt x="5529" y="1"/>
                      <a:pt x="5430" y="45"/>
                      <a:pt x="5353" y="148"/>
                    </a:cubicBezTo>
                    <a:cubicBezTo>
                      <a:pt x="4526" y="1627"/>
                      <a:pt x="3699" y="2980"/>
                      <a:pt x="2746" y="4434"/>
                    </a:cubicBezTo>
                    <a:cubicBezTo>
                      <a:pt x="2345" y="5161"/>
                      <a:pt x="1919" y="5787"/>
                      <a:pt x="1393" y="6514"/>
                    </a:cubicBezTo>
                    <a:cubicBezTo>
                      <a:pt x="967" y="7141"/>
                      <a:pt x="466" y="7893"/>
                      <a:pt x="140" y="8620"/>
                    </a:cubicBezTo>
                    <a:cubicBezTo>
                      <a:pt x="1" y="8759"/>
                      <a:pt x="151" y="8958"/>
                      <a:pt x="332" y="8958"/>
                    </a:cubicBezTo>
                    <a:cubicBezTo>
                      <a:pt x="411" y="8958"/>
                      <a:pt x="497" y="8920"/>
                      <a:pt x="566" y="8820"/>
                    </a:cubicBezTo>
                    <a:cubicBezTo>
                      <a:pt x="967" y="8093"/>
                      <a:pt x="1393" y="7467"/>
                      <a:pt x="1919" y="6740"/>
                    </a:cubicBezTo>
                    <a:cubicBezTo>
                      <a:pt x="2345" y="6113"/>
                      <a:pt x="2746" y="5386"/>
                      <a:pt x="3273" y="4760"/>
                    </a:cubicBezTo>
                    <a:cubicBezTo>
                      <a:pt x="4100" y="3281"/>
                      <a:pt x="4952" y="1828"/>
                      <a:pt x="5779" y="374"/>
                    </a:cubicBezTo>
                    <a:cubicBezTo>
                      <a:pt x="5910" y="160"/>
                      <a:pt x="5783" y="1"/>
                      <a:pt x="561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8" name="Google Shape;1198;p63"/>
              <p:cNvSpPr/>
              <p:nvPr/>
            </p:nvSpPr>
            <p:spPr>
              <a:xfrm>
                <a:off x="10289000" y="1142200"/>
                <a:ext cx="125325" cy="190500"/>
              </a:xfrm>
              <a:custGeom>
                <a:avLst/>
                <a:gdLst/>
                <a:ahLst/>
                <a:cxnLst/>
                <a:rect l="l" t="t" r="r" b="b"/>
                <a:pathLst>
                  <a:path w="5013" h="7620" extrusionOk="0">
                    <a:moveTo>
                      <a:pt x="5013" y="0"/>
                    </a:moveTo>
                    <a:lnTo>
                      <a:pt x="0" y="7619"/>
                    </a:lnTo>
                    <a:cubicBezTo>
                      <a:pt x="1780" y="5113"/>
                      <a:pt x="3434" y="2607"/>
                      <a:pt x="5013" y="0"/>
                    </a:cubicBezTo>
                    <a:close/>
                  </a:path>
                </a:pathLst>
              </a:custGeom>
              <a:solidFill>
                <a:srgbClr val="F467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9" name="Google Shape;1199;p63"/>
              <p:cNvSpPr/>
              <p:nvPr/>
            </p:nvSpPr>
            <p:spPr>
              <a:xfrm>
                <a:off x="10279925" y="1135550"/>
                <a:ext cx="143025" cy="201675"/>
              </a:xfrm>
              <a:custGeom>
                <a:avLst/>
                <a:gdLst/>
                <a:ahLst/>
                <a:cxnLst/>
                <a:rect l="l" t="t" r="r" b="b"/>
                <a:pathLst>
                  <a:path w="5721" h="8067" extrusionOk="0">
                    <a:moveTo>
                      <a:pt x="5437" y="0"/>
                    </a:moveTo>
                    <a:cubicBezTo>
                      <a:pt x="5348" y="0"/>
                      <a:pt x="5247" y="49"/>
                      <a:pt x="5175" y="166"/>
                    </a:cubicBezTo>
                    <a:cubicBezTo>
                      <a:pt x="3596" y="2773"/>
                      <a:pt x="1917" y="5279"/>
                      <a:pt x="163" y="7685"/>
                    </a:cubicBezTo>
                    <a:cubicBezTo>
                      <a:pt x="0" y="7902"/>
                      <a:pt x="176" y="8066"/>
                      <a:pt x="362" y="8066"/>
                    </a:cubicBezTo>
                    <a:cubicBezTo>
                      <a:pt x="434" y="8066"/>
                      <a:pt x="508" y="8042"/>
                      <a:pt x="564" y="7986"/>
                    </a:cubicBezTo>
                    <a:cubicBezTo>
                      <a:pt x="2343" y="5580"/>
                      <a:pt x="4022" y="2973"/>
                      <a:pt x="5576" y="367"/>
                    </a:cubicBezTo>
                    <a:cubicBezTo>
                      <a:pt x="5721" y="157"/>
                      <a:pt x="5597" y="0"/>
                      <a:pt x="543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0" name="Google Shape;1200;p63"/>
              <p:cNvSpPr/>
              <p:nvPr/>
            </p:nvSpPr>
            <p:spPr>
              <a:xfrm>
                <a:off x="10377975" y="1199200"/>
                <a:ext cx="49525" cy="683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2733" extrusionOk="0">
                    <a:moveTo>
                      <a:pt x="1980" y="1"/>
                    </a:moveTo>
                    <a:lnTo>
                      <a:pt x="0" y="2733"/>
                    </a:lnTo>
                    <a:cubicBezTo>
                      <a:pt x="627" y="1881"/>
                      <a:pt x="1353" y="953"/>
                      <a:pt x="1980" y="1"/>
                    </a:cubicBezTo>
                    <a:close/>
                  </a:path>
                </a:pathLst>
              </a:custGeom>
              <a:solidFill>
                <a:srgbClr val="F467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1" name="Google Shape;1201;p63"/>
              <p:cNvSpPr/>
              <p:nvPr/>
            </p:nvSpPr>
            <p:spPr>
              <a:xfrm>
                <a:off x="10369825" y="1193550"/>
                <a:ext cx="66175" cy="80875"/>
              </a:xfrm>
              <a:custGeom>
                <a:avLst/>
                <a:gdLst/>
                <a:ahLst/>
                <a:cxnLst/>
                <a:rect l="l" t="t" r="r" b="b"/>
                <a:pathLst>
                  <a:path w="2647" h="3235" extrusionOk="0">
                    <a:moveTo>
                      <a:pt x="2311" y="0"/>
                    </a:moveTo>
                    <a:cubicBezTo>
                      <a:pt x="2232" y="0"/>
                      <a:pt x="2148" y="36"/>
                      <a:pt x="2080" y="127"/>
                    </a:cubicBezTo>
                    <a:cubicBezTo>
                      <a:pt x="1454" y="1079"/>
                      <a:pt x="827" y="1906"/>
                      <a:pt x="101" y="2859"/>
                    </a:cubicBezTo>
                    <a:cubicBezTo>
                      <a:pt x="0" y="2959"/>
                      <a:pt x="0" y="3059"/>
                      <a:pt x="101" y="3159"/>
                    </a:cubicBezTo>
                    <a:cubicBezTo>
                      <a:pt x="151" y="3209"/>
                      <a:pt x="232" y="3235"/>
                      <a:pt x="301" y="3235"/>
                    </a:cubicBezTo>
                    <a:cubicBezTo>
                      <a:pt x="370" y="3235"/>
                      <a:pt x="426" y="3209"/>
                      <a:pt x="426" y="3159"/>
                    </a:cubicBezTo>
                    <a:cubicBezTo>
                      <a:pt x="1153" y="2332"/>
                      <a:pt x="1880" y="1280"/>
                      <a:pt x="2507" y="352"/>
                    </a:cubicBezTo>
                    <a:cubicBezTo>
                      <a:pt x="2647" y="195"/>
                      <a:pt x="2493" y="0"/>
                      <a:pt x="231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2" name="Google Shape;1202;p63"/>
              <p:cNvSpPr/>
              <p:nvPr/>
            </p:nvSpPr>
            <p:spPr>
              <a:xfrm>
                <a:off x="10202525" y="1050725"/>
                <a:ext cx="13175" cy="28825"/>
              </a:xfrm>
              <a:custGeom>
                <a:avLst/>
                <a:gdLst/>
                <a:ahLst/>
                <a:cxnLst/>
                <a:rect l="l" t="t" r="r" b="b"/>
                <a:pathLst>
                  <a:path w="527" h="1153" extrusionOk="0">
                    <a:moveTo>
                      <a:pt x="527" y="0"/>
                    </a:moveTo>
                    <a:lnTo>
                      <a:pt x="527" y="0"/>
                    </a:lnTo>
                    <a:cubicBezTo>
                      <a:pt x="494" y="69"/>
                      <a:pt x="465" y="135"/>
                      <a:pt x="436" y="198"/>
                    </a:cubicBezTo>
                    <a:lnTo>
                      <a:pt x="436" y="198"/>
                    </a:lnTo>
                    <a:lnTo>
                      <a:pt x="527" y="0"/>
                    </a:lnTo>
                    <a:close/>
                    <a:moveTo>
                      <a:pt x="436" y="198"/>
                    </a:moveTo>
                    <a:lnTo>
                      <a:pt x="1" y="1153"/>
                    </a:lnTo>
                    <a:cubicBezTo>
                      <a:pt x="190" y="796"/>
                      <a:pt x="291" y="527"/>
                      <a:pt x="436" y="198"/>
                    </a:cubicBezTo>
                    <a:close/>
                  </a:path>
                </a:pathLst>
              </a:custGeom>
              <a:solidFill>
                <a:srgbClr val="F467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3" name="Google Shape;1203;p63"/>
              <p:cNvSpPr/>
              <p:nvPr/>
            </p:nvSpPr>
            <p:spPr>
              <a:xfrm>
                <a:off x="10195000" y="1045700"/>
                <a:ext cx="28850" cy="388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555" extrusionOk="0">
                    <a:moveTo>
                      <a:pt x="928" y="1"/>
                    </a:moveTo>
                    <a:cubicBezTo>
                      <a:pt x="828" y="1"/>
                      <a:pt x="728" y="1"/>
                      <a:pt x="627" y="101"/>
                    </a:cubicBezTo>
                    <a:cubicBezTo>
                      <a:pt x="427" y="502"/>
                      <a:pt x="201" y="828"/>
                      <a:pt x="101" y="1128"/>
                    </a:cubicBezTo>
                    <a:cubicBezTo>
                      <a:pt x="1" y="1254"/>
                      <a:pt x="1" y="1454"/>
                      <a:pt x="101" y="1554"/>
                    </a:cubicBezTo>
                    <a:cubicBezTo>
                      <a:pt x="302" y="1554"/>
                      <a:pt x="427" y="1554"/>
                      <a:pt x="527" y="1454"/>
                    </a:cubicBezTo>
                    <a:cubicBezTo>
                      <a:pt x="728" y="1028"/>
                      <a:pt x="928" y="727"/>
                      <a:pt x="1053" y="402"/>
                    </a:cubicBezTo>
                    <a:cubicBezTo>
                      <a:pt x="1154" y="301"/>
                      <a:pt x="1154" y="101"/>
                      <a:pt x="92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4" name="Google Shape;1204;p63"/>
              <p:cNvSpPr/>
              <p:nvPr/>
            </p:nvSpPr>
            <p:spPr>
              <a:xfrm>
                <a:off x="10098525" y="1136550"/>
                <a:ext cx="20700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1580" extrusionOk="0">
                    <a:moveTo>
                      <a:pt x="827" y="1"/>
                    </a:moveTo>
                    <a:lnTo>
                      <a:pt x="0" y="1580"/>
                    </a:lnTo>
                    <a:cubicBezTo>
                      <a:pt x="301" y="1053"/>
                      <a:pt x="627" y="527"/>
                      <a:pt x="827" y="1"/>
                    </a:cubicBezTo>
                    <a:close/>
                  </a:path>
                </a:pathLst>
              </a:custGeom>
              <a:solidFill>
                <a:srgbClr val="F467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5" name="Google Shape;1205;p63"/>
              <p:cNvSpPr/>
              <p:nvPr/>
            </p:nvSpPr>
            <p:spPr>
              <a:xfrm>
                <a:off x="10090375" y="1129675"/>
                <a:ext cx="36975" cy="52425"/>
              </a:xfrm>
              <a:custGeom>
                <a:avLst/>
                <a:gdLst/>
                <a:ahLst/>
                <a:cxnLst/>
                <a:rect l="l" t="t" r="r" b="b"/>
                <a:pathLst>
                  <a:path w="1479" h="2097" extrusionOk="0">
                    <a:moveTo>
                      <a:pt x="1116" y="0"/>
                    </a:moveTo>
                    <a:cubicBezTo>
                      <a:pt x="1053" y="0"/>
                      <a:pt x="1003" y="25"/>
                      <a:pt x="953" y="75"/>
                    </a:cubicBezTo>
                    <a:cubicBezTo>
                      <a:pt x="627" y="602"/>
                      <a:pt x="426" y="1228"/>
                      <a:pt x="101" y="1754"/>
                    </a:cubicBezTo>
                    <a:cubicBezTo>
                      <a:pt x="0" y="1855"/>
                      <a:pt x="101" y="1955"/>
                      <a:pt x="226" y="2055"/>
                    </a:cubicBezTo>
                    <a:cubicBezTo>
                      <a:pt x="255" y="2085"/>
                      <a:pt x="285" y="2097"/>
                      <a:pt x="314" y="2097"/>
                    </a:cubicBezTo>
                    <a:cubicBezTo>
                      <a:pt x="385" y="2097"/>
                      <a:pt x="456" y="2026"/>
                      <a:pt x="527" y="1955"/>
                    </a:cubicBezTo>
                    <a:cubicBezTo>
                      <a:pt x="852" y="1429"/>
                      <a:pt x="1153" y="902"/>
                      <a:pt x="1479" y="401"/>
                    </a:cubicBezTo>
                    <a:cubicBezTo>
                      <a:pt x="1479" y="276"/>
                      <a:pt x="1479" y="75"/>
                      <a:pt x="1354" y="75"/>
                    </a:cubicBezTo>
                    <a:cubicBezTo>
                      <a:pt x="1253" y="25"/>
                      <a:pt x="1178" y="0"/>
                      <a:pt x="111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63"/>
              <p:cNvSpPr/>
              <p:nvPr/>
            </p:nvSpPr>
            <p:spPr>
              <a:xfrm>
                <a:off x="10278350" y="1100225"/>
                <a:ext cx="28825" cy="55150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2206" extrusionOk="0">
                    <a:moveTo>
                      <a:pt x="1153" y="0"/>
                    </a:moveTo>
                    <a:lnTo>
                      <a:pt x="1153" y="0"/>
                    </a:lnTo>
                    <a:cubicBezTo>
                      <a:pt x="905" y="424"/>
                      <a:pt x="699" y="847"/>
                      <a:pt x="486" y="1276"/>
                    </a:cubicBezTo>
                    <a:lnTo>
                      <a:pt x="486" y="1276"/>
                    </a:lnTo>
                    <a:lnTo>
                      <a:pt x="1153" y="0"/>
                    </a:lnTo>
                    <a:close/>
                    <a:moveTo>
                      <a:pt x="486" y="1276"/>
                    </a:moveTo>
                    <a:lnTo>
                      <a:pt x="0" y="2206"/>
                    </a:lnTo>
                    <a:cubicBezTo>
                      <a:pt x="178" y="1892"/>
                      <a:pt x="334" y="1582"/>
                      <a:pt x="486" y="1276"/>
                    </a:cubicBezTo>
                    <a:close/>
                  </a:path>
                </a:pathLst>
              </a:custGeom>
              <a:solidFill>
                <a:srgbClr val="F467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7" name="Google Shape;1207;p63"/>
              <p:cNvSpPr/>
              <p:nvPr/>
            </p:nvSpPr>
            <p:spPr>
              <a:xfrm>
                <a:off x="10269825" y="1093700"/>
                <a:ext cx="46050" cy="67350"/>
              </a:xfrm>
              <a:custGeom>
                <a:avLst/>
                <a:gdLst/>
                <a:ahLst/>
                <a:cxnLst/>
                <a:rect l="l" t="t" r="r" b="b"/>
                <a:pathLst>
                  <a:path w="1842" h="2694" extrusionOk="0">
                    <a:moveTo>
                      <a:pt x="1503" y="1"/>
                    </a:moveTo>
                    <a:cubicBezTo>
                      <a:pt x="1415" y="1"/>
                      <a:pt x="1328" y="48"/>
                      <a:pt x="1294" y="161"/>
                    </a:cubicBezTo>
                    <a:cubicBezTo>
                      <a:pt x="867" y="888"/>
                      <a:pt x="441" y="1614"/>
                      <a:pt x="141" y="2341"/>
                    </a:cubicBezTo>
                    <a:cubicBezTo>
                      <a:pt x="0" y="2499"/>
                      <a:pt x="154" y="2693"/>
                      <a:pt x="337" y="2693"/>
                    </a:cubicBezTo>
                    <a:cubicBezTo>
                      <a:pt x="415" y="2693"/>
                      <a:pt x="499" y="2657"/>
                      <a:pt x="567" y="2567"/>
                    </a:cubicBezTo>
                    <a:cubicBezTo>
                      <a:pt x="968" y="1840"/>
                      <a:pt x="1294" y="1088"/>
                      <a:pt x="1695" y="361"/>
                    </a:cubicBezTo>
                    <a:cubicBezTo>
                      <a:pt x="1842" y="165"/>
                      <a:pt x="1669" y="1"/>
                      <a:pt x="150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8" name="Google Shape;1208;p63"/>
              <p:cNvSpPr/>
              <p:nvPr/>
            </p:nvSpPr>
            <p:spPr>
              <a:xfrm>
                <a:off x="10346625" y="1191700"/>
                <a:ext cx="7550" cy="15675"/>
              </a:xfrm>
              <a:custGeom>
                <a:avLst/>
                <a:gdLst/>
                <a:ahLst/>
                <a:cxnLst/>
                <a:rect l="l" t="t" r="r" b="b"/>
                <a:pathLst>
                  <a:path w="302" h="627" extrusionOk="0">
                    <a:moveTo>
                      <a:pt x="302" y="0"/>
                    </a:moveTo>
                    <a:lnTo>
                      <a:pt x="302" y="0"/>
                    </a:lnTo>
                    <a:cubicBezTo>
                      <a:pt x="252" y="100"/>
                      <a:pt x="201" y="207"/>
                      <a:pt x="151" y="314"/>
                    </a:cubicBezTo>
                    <a:lnTo>
                      <a:pt x="302" y="0"/>
                    </a:lnTo>
                    <a:close/>
                    <a:moveTo>
                      <a:pt x="151" y="314"/>
                    </a:moveTo>
                    <a:lnTo>
                      <a:pt x="1" y="627"/>
                    </a:lnTo>
                    <a:cubicBezTo>
                      <a:pt x="51" y="527"/>
                      <a:pt x="101" y="420"/>
                      <a:pt x="151" y="314"/>
                    </a:cubicBezTo>
                    <a:close/>
                  </a:path>
                </a:pathLst>
              </a:custGeom>
              <a:solidFill>
                <a:srgbClr val="F467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9" name="Google Shape;1209;p63"/>
              <p:cNvSpPr/>
              <p:nvPr/>
            </p:nvSpPr>
            <p:spPr>
              <a:xfrm>
                <a:off x="10338500" y="1184575"/>
                <a:ext cx="23825" cy="30325"/>
              </a:xfrm>
              <a:custGeom>
                <a:avLst/>
                <a:gdLst/>
                <a:ahLst/>
                <a:cxnLst/>
                <a:rect l="l" t="t" r="r" b="b"/>
                <a:pathLst>
                  <a:path w="953" h="1213" extrusionOk="0">
                    <a:moveTo>
                      <a:pt x="617" y="1"/>
                    </a:moveTo>
                    <a:cubicBezTo>
                      <a:pt x="541" y="1"/>
                      <a:pt x="484" y="56"/>
                      <a:pt x="426" y="185"/>
                    </a:cubicBezTo>
                    <a:cubicBezTo>
                      <a:pt x="326" y="385"/>
                      <a:pt x="201" y="586"/>
                      <a:pt x="0" y="812"/>
                    </a:cubicBezTo>
                    <a:cubicBezTo>
                      <a:pt x="0" y="912"/>
                      <a:pt x="0" y="1112"/>
                      <a:pt x="100" y="1213"/>
                    </a:cubicBezTo>
                    <a:cubicBezTo>
                      <a:pt x="201" y="1213"/>
                      <a:pt x="426" y="1213"/>
                      <a:pt x="526" y="1112"/>
                    </a:cubicBezTo>
                    <a:cubicBezTo>
                      <a:pt x="627" y="812"/>
                      <a:pt x="727" y="586"/>
                      <a:pt x="827" y="385"/>
                    </a:cubicBezTo>
                    <a:cubicBezTo>
                      <a:pt x="953" y="285"/>
                      <a:pt x="953" y="85"/>
                      <a:pt x="827" y="85"/>
                    </a:cubicBezTo>
                    <a:cubicBezTo>
                      <a:pt x="742" y="31"/>
                      <a:pt x="674" y="1"/>
                      <a:pt x="61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10" name="Google Shape;1210;p63"/>
          <p:cNvSpPr txBox="1">
            <a:spLocks noGrp="1"/>
          </p:cNvSpPr>
          <p:nvPr>
            <p:ph type="subTitle" idx="1"/>
          </p:nvPr>
        </p:nvSpPr>
        <p:spPr>
          <a:xfrm>
            <a:off x="4876800" y="2313025"/>
            <a:ext cx="3029100" cy="122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600"/>
              </a:spcAft>
              <a:buFont typeface="Wingdings" pitchFamily="2" charset="2"/>
              <a:buChar char="§"/>
            </a:pPr>
            <a:r>
              <a:rPr lang="en-US" dirty="0"/>
              <a:t>Instructors of short EAP courses’ use of ICT in the UK </a:t>
            </a:r>
          </a:p>
          <a:p>
            <a:pPr marL="285750" lvl="0" indent="-285750" algn="l" rtl="0">
              <a:spcBef>
                <a:spcPts val="0"/>
              </a:spcBef>
              <a:spcAft>
                <a:spcPts val="1600"/>
              </a:spcAft>
              <a:buFont typeface="Wingdings" pitchFamily="2" charset="2"/>
              <a:buChar char="§"/>
            </a:pPr>
            <a:r>
              <a:rPr lang="en-US" dirty="0"/>
              <a:t>Their rating of  their use of ICT on SAMR model</a:t>
            </a:r>
            <a:endParaRPr dirty="0"/>
          </a:p>
        </p:txBody>
      </p:sp>
      <p:sp>
        <p:nvSpPr>
          <p:cNvPr id="1211" name="Google Shape;1211;p63">
            <a:hlinkClick r:id="" action="ppaction://hlinkshowjump?jump=previousslide"/>
          </p:cNvPr>
          <p:cNvSpPr/>
          <p:nvPr/>
        </p:nvSpPr>
        <p:spPr>
          <a:xfrm>
            <a:off x="139872" y="2378398"/>
            <a:ext cx="430800" cy="3867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2" name="Google Shape;1212;p63">
            <a:hlinkClick r:id="" action="ppaction://hlinkshowjump?jump=nextslide"/>
          </p:cNvPr>
          <p:cNvSpPr/>
          <p:nvPr/>
        </p:nvSpPr>
        <p:spPr>
          <a:xfrm flipH="1">
            <a:off x="8601644" y="2378398"/>
            <a:ext cx="430800" cy="3867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Google Shape;1217;p64"/>
          <p:cNvSpPr txBox="1">
            <a:spLocks noGrp="1"/>
          </p:cNvSpPr>
          <p:nvPr>
            <p:ph type="title"/>
          </p:nvPr>
        </p:nvSpPr>
        <p:spPr>
          <a:xfrm>
            <a:off x="1477554" y="732884"/>
            <a:ext cx="5555335" cy="69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is SAMR model ?</a:t>
            </a:r>
            <a:endParaRPr dirty="0"/>
          </a:p>
        </p:txBody>
      </p:sp>
      <p:sp>
        <p:nvSpPr>
          <p:cNvPr id="1218" name="Google Shape;1218;p64"/>
          <p:cNvSpPr txBox="1">
            <a:spLocks noGrp="1"/>
          </p:cNvSpPr>
          <p:nvPr>
            <p:ph type="subTitle" idx="1"/>
          </p:nvPr>
        </p:nvSpPr>
        <p:spPr>
          <a:xfrm>
            <a:off x="1371784" y="1778453"/>
            <a:ext cx="3695700" cy="180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A framework that assists teachers in incorporating technology in their teaching. </a:t>
            </a:r>
            <a:endParaRPr dirty="0"/>
          </a:p>
        </p:txBody>
      </p:sp>
      <p:grpSp>
        <p:nvGrpSpPr>
          <p:cNvPr id="1219" name="Google Shape;1219;p64"/>
          <p:cNvGrpSpPr/>
          <p:nvPr/>
        </p:nvGrpSpPr>
        <p:grpSpPr>
          <a:xfrm>
            <a:off x="418993" y="1574268"/>
            <a:ext cx="1209211" cy="2326088"/>
            <a:chOff x="-3347450" y="2717950"/>
            <a:chExt cx="1453750" cy="2411250"/>
          </a:xfrm>
        </p:grpSpPr>
        <p:sp>
          <p:nvSpPr>
            <p:cNvPr id="1220" name="Google Shape;1220;p64"/>
            <p:cNvSpPr/>
            <p:nvPr/>
          </p:nvSpPr>
          <p:spPr>
            <a:xfrm>
              <a:off x="-2940700" y="2717950"/>
              <a:ext cx="358725" cy="393725"/>
            </a:xfrm>
            <a:custGeom>
              <a:avLst/>
              <a:gdLst/>
              <a:ahLst/>
              <a:cxnLst/>
              <a:rect l="l" t="t" r="r" b="b"/>
              <a:pathLst>
                <a:path w="14349" h="15749" extrusionOk="0">
                  <a:moveTo>
                    <a:pt x="7398" y="1"/>
                  </a:moveTo>
                  <a:cubicBezTo>
                    <a:pt x="7370" y="1"/>
                    <a:pt x="7342" y="1"/>
                    <a:pt x="7315" y="3"/>
                  </a:cubicBezTo>
                  <a:cubicBezTo>
                    <a:pt x="6548" y="52"/>
                    <a:pt x="6134" y="490"/>
                    <a:pt x="5988" y="1111"/>
                  </a:cubicBezTo>
                  <a:cubicBezTo>
                    <a:pt x="5856" y="1573"/>
                    <a:pt x="5446" y="1875"/>
                    <a:pt x="4981" y="1875"/>
                  </a:cubicBezTo>
                  <a:cubicBezTo>
                    <a:pt x="4932" y="1875"/>
                    <a:pt x="4882" y="1872"/>
                    <a:pt x="4832" y="1865"/>
                  </a:cubicBezTo>
                  <a:cubicBezTo>
                    <a:pt x="4753" y="1852"/>
                    <a:pt x="4674" y="1845"/>
                    <a:pt x="4595" y="1845"/>
                  </a:cubicBezTo>
                  <a:cubicBezTo>
                    <a:pt x="4235" y="1845"/>
                    <a:pt x="3884" y="1979"/>
                    <a:pt x="3615" y="2218"/>
                  </a:cubicBezTo>
                  <a:cubicBezTo>
                    <a:pt x="3189" y="2547"/>
                    <a:pt x="2982" y="3070"/>
                    <a:pt x="3079" y="3593"/>
                  </a:cubicBezTo>
                  <a:cubicBezTo>
                    <a:pt x="3152" y="3970"/>
                    <a:pt x="2885" y="4311"/>
                    <a:pt x="2520" y="4360"/>
                  </a:cubicBezTo>
                  <a:cubicBezTo>
                    <a:pt x="2045" y="4384"/>
                    <a:pt x="1619" y="4628"/>
                    <a:pt x="1363" y="5029"/>
                  </a:cubicBezTo>
                  <a:cubicBezTo>
                    <a:pt x="1120" y="5370"/>
                    <a:pt x="1059" y="5796"/>
                    <a:pt x="1169" y="6185"/>
                  </a:cubicBezTo>
                  <a:cubicBezTo>
                    <a:pt x="1290" y="6550"/>
                    <a:pt x="1132" y="6952"/>
                    <a:pt x="804" y="7147"/>
                  </a:cubicBezTo>
                  <a:cubicBezTo>
                    <a:pt x="317" y="7390"/>
                    <a:pt x="13" y="7877"/>
                    <a:pt x="0" y="8412"/>
                  </a:cubicBezTo>
                  <a:cubicBezTo>
                    <a:pt x="0" y="8960"/>
                    <a:pt x="220" y="9483"/>
                    <a:pt x="609" y="9861"/>
                  </a:cubicBezTo>
                  <a:cubicBezTo>
                    <a:pt x="877" y="10153"/>
                    <a:pt x="913" y="10579"/>
                    <a:pt x="694" y="10907"/>
                  </a:cubicBezTo>
                  <a:cubicBezTo>
                    <a:pt x="353" y="11394"/>
                    <a:pt x="341" y="12027"/>
                    <a:pt x="658" y="12526"/>
                  </a:cubicBezTo>
                  <a:cubicBezTo>
                    <a:pt x="938" y="13049"/>
                    <a:pt x="1424" y="13414"/>
                    <a:pt x="2008" y="13524"/>
                  </a:cubicBezTo>
                  <a:cubicBezTo>
                    <a:pt x="2386" y="13597"/>
                    <a:pt x="2666" y="13913"/>
                    <a:pt x="2690" y="14291"/>
                  </a:cubicBezTo>
                  <a:cubicBezTo>
                    <a:pt x="2739" y="14790"/>
                    <a:pt x="2970" y="15374"/>
                    <a:pt x="3773" y="15508"/>
                  </a:cubicBezTo>
                  <a:cubicBezTo>
                    <a:pt x="3926" y="15533"/>
                    <a:pt x="4066" y="15544"/>
                    <a:pt x="4195" y="15544"/>
                  </a:cubicBezTo>
                  <a:cubicBezTo>
                    <a:pt x="4559" y="15544"/>
                    <a:pt x="4832" y="15454"/>
                    <a:pt x="5039" y="15337"/>
                  </a:cubicBezTo>
                  <a:cubicBezTo>
                    <a:pt x="5208" y="15239"/>
                    <a:pt x="5394" y="15192"/>
                    <a:pt x="5579" y="15192"/>
                  </a:cubicBezTo>
                  <a:cubicBezTo>
                    <a:pt x="5808" y="15192"/>
                    <a:pt x="6037" y="15264"/>
                    <a:pt x="6231" y="15398"/>
                  </a:cubicBezTo>
                  <a:cubicBezTo>
                    <a:pt x="6533" y="15632"/>
                    <a:pt x="6905" y="15748"/>
                    <a:pt x="7279" y="15748"/>
                  </a:cubicBezTo>
                  <a:cubicBezTo>
                    <a:pt x="7372" y="15748"/>
                    <a:pt x="7465" y="15741"/>
                    <a:pt x="7558" y="15727"/>
                  </a:cubicBezTo>
                  <a:cubicBezTo>
                    <a:pt x="7935" y="15666"/>
                    <a:pt x="8276" y="15471"/>
                    <a:pt x="8507" y="15167"/>
                  </a:cubicBezTo>
                  <a:cubicBezTo>
                    <a:pt x="8828" y="14727"/>
                    <a:pt x="9347" y="14473"/>
                    <a:pt x="9893" y="14473"/>
                  </a:cubicBezTo>
                  <a:cubicBezTo>
                    <a:pt x="9906" y="14473"/>
                    <a:pt x="9918" y="14473"/>
                    <a:pt x="9931" y="14473"/>
                  </a:cubicBezTo>
                  <a:cubicBezTo>
                    <a:pt x="9967" y="14475"/>
                    <a:pt x="10002" y="14476"/>
                    <a:pt x="10038" y="14476"/>
                  </a:cubicBezTo>
                  <a:cubicBezTo>
                    <a:pt x="10426" y="14476"/>
                    <a:pt x="10800" y="14354"/>
                    <a:pt x="11124" y="14120"/>
                  </a:cubicBezTo>
                  <a:cubicBezTo>
                    <a:pt x="11477" y="13852"/>
                    <a:pt x="11708" y="13463"/>
                    <a:pt x="11793" y="13025"/>
                  </a:cubicBezTo>
                  <a:cubicBezTo>
                    <a:pt x="11890" y="12562"/>
                    <a:pt x="12207" y="12161"/>
                    <a:pt x="12645" y="11966"/>
                  </a:cubicBezTo>
                  <a:cubicBezTo>
                    <a:pt x="13400" y="11650"/>
                    <a:pt x="13947" y="10980"/>
                    <a:pt x="14118" y="10177"/>
                  </a:cubicBezTo>
                  <a:cubicBezTo>
                    <a:pt x="14349" y="9179"/>
                    <a:pt x="14045" y="8583"/>
                    <a:pt x="13716" y="8230"/>
                  </a:cubicBezTo>
                  <a:cubicBezTo>
                    <a:pt x="13460" y="7950"/>
                    <a:pt x="13436" y="7536"/>
                    <a:pt x="13667" y="7244"/>
                  </a:cubicBezTo>
                  <a:cubicBezTo>
                    <a:pt x="13996" y="6818"/>
                    <a:pt x="14264" y="6210"/>
                    <a:pt x="13911" y="5589"/>
                  </a:cubicBezTo>
                  <a:cubicBezTo>
                    <a:pt x="13692" y="5236"/>
                    <a:pt x="13692" y="4798"/>
                    <a:pt x="13899" y="4433"/>
                  </a:cubicBezTo>
                  <a:cubicBezTo>
                    <a:pt x="14227" y="3958"/>
                    <a:pt x="14288" y="3350"/>
                    <a:pt x="14081" y="2814"/>
                  </a:cubicBezTo>
                  <a:cubicBezTo>
                    <a:pt x="13838" y="2218"/>
                    <a:pt x="13424" y="2048"/>
                    <a:pt x="13071" y="2023"/>
                  </a:cubicBezTo>
                  <a:cubicBezTo>
                    <a:pt x="12694" y="1999"/>
                    <a:pt x="12389" y="1719"/>
                    <a:pt x="12341" y="1354"/>
                  </a:cubicBezTo>
                  <a:cubicBezTo>
                    <a:pt x="12243" y="794"/>
                    <a:pt x="11939" y="137"/>
                    <a:pt x="11002" y="27"/>
                  </a:cubicBezTo>
                  <a:cubicBezTo>
                    <a:pt x="10896" y="15"/>
                    <a:pt x="10795" y="10"/>
                    <a:pt x="10700" y="10"/>
                  </a:cubicBezTo>
                  <a:cubicBezTo>
                    <a:pt x="10128" y="10"/>
                    <a:pt x="9742" y="215"/>
                    <a:pt x="9481" y="466"/>
                  </a:cubicBezTo>
                  <a:cubicBezTo>
                    <a:pt x="9335" y="594"/>
                    <a:pt x="9154" y="658"/>
                    <a:pt x="8973" y="658"/>
                  </a:cubicBezTo>
                  <a:cubicBezTo>
                    <a:pt x="8776" y="658"/>
                    <a:pt x="8580" y="581"/>
                    <a:pt x="8434" y="429"/>
                  </a:cubicBezTo>
                  <a:cubicBezTo>
                    <a:pt x="8162" y="157"/>
                    <a:pt x="7783" y="1"/>
                    <a:pt x="739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64"/>
            <p:cNvSpPr/>
            <p:nvPr/>
          </p:nvSpPr>
          <p:spPr>
            <a:xfrm>
              <a:off x="-2219625" y="2825725"/>
              <a:ext cx="136325" cy="171925"/>
            </a:xfrm>
            <a:custGeom>
              <a:avLst/>
              <a:gdLst/>
              <a:ahLst/>
              <a:cxnLst/>
              <a:rect l="l" t="t" r="r" b="b"/>
              <a:pathLst>
                <a:path w="5453" h="6877" extrusionOk="0">
                  <a:moveTo>
                    <a:pt x="670" y="0"/>
                  </a:moveTo>
                  <a:lnTo>
                    <a:pt x="341" y="3359"/>
                  </a:lnTo>
                  <a:lnTo>
                    <a:pt x="85" y="5404"/>
                  </a:lnTo>
                  <a:lnTo>
                    <a:pt x="0" y="6110"/>
                  </a:lnTo>
                  <a:lnTo>
                    <a:pt x="3651" y="6876"/>
                  </a:lnTo>
                  <a:lnTo>
                    <a:pt x="3858" y="5209"/>
                  </a:lnTo>
                  <a:lnTo>
                    <a:pt x="3968" y="4260"/>
                  </a:lnTo>
                  <a:lnTo>
                    <a:pt x="5452" y="986"/>
                  </a:lnTo>
                  <a:lnTo>
                    <a:pt x="670" y="0"/>
                  </a:lnTo>
                  <a:close/>
                </a:path>
              </a:pathLst>
            </a:custGeom>
            <a:solidFill>
              <a:schemeClr val="lt2"/>
            </a:solidFill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64"/>
            <p:cNvSpPr/>
            <p:nvPr/>
          </p:nvSpPr>
          <p:spPr>
            <a:xfrm>
              <a:off x="-2219625" y="2955675"/>
              <a:ext cx="96475" cy="41975"/>
            </a:xfrm>
            <a:custGeom>
              <a:avLst/>
              <a:gdLst/>
              <a:ahLst/>
              <a:cxnLst/>
              <a:rect l="l" t="t" r="r" b="b"/>
              <a:pathLst>
                <a:path w="3859" h="1679" extrusionOk="0">
                  <a:moveTo>
                    <a:pt x="3155" y="1"/>
                  </a:moveTo>
                  <a:cubicBezTo>
                    <a:pt x="2128" y="1"/>
                    <a:pt x="1107" y="67"/>
                    <a:pt x="85" y="206"/>
                  </a:cubicBezTo>
                  <a:lnTo>
                    <a:pt x="0" y="912"/>
                  </a:lnTo>
                  <a:lnTo>
                    <a:pt x="3651" y="1678"/>
                  </a:lnTo>
                  <a:lnTo>
                    <a:pt x="3858" y="11"/>
                  </a:lnTo>
                  <a:cubicBezTo>
                    <a:pt x="3623" y="4"/>
                    <a:pt x="3389" y="1"/>
                    <a:pt x="3155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64"/>
            <p:cNvSpPr/>
            <p:nvPr/>
          </p:nvSpPr>
          <p:spPr>
            <a:xfrm>
              <a:off x="-2478250" y="2770475"/>
              <a:ext cx="128425" cy="125850"/>
            </a:xfrm>
            <a:custGeom>
              <a:avLst/>
              <a:gdLst/>
              <a:ahLst/>
              <a:cxnLst/>
              <a:rect l="l" t="t" r="r" b="b"/>
              <a:pathLst>
                <a:path w="5137" h="5034" extrusionOk="0">
                  <a:moveTo>
                    <a:pt x="2389" y="1"/>
                  </a:moveTo>
                  <a:cubicBezTo>
                    <a:pt x="1791" y="1"/>
                    <a:pt x="421" y="237"/>
                    <a:pt x="232" y="2368"/>
                  </a:cubicBezTo>
                  <a:cubicBezTo>
                    <a:pt x="1" y="4985"/>
                    <a:pt x="2118" y="5034"/>
                    <a:pt x="2118" y="5034"/>
                  </a:cubicBezTo>
                  <a:lnTo>
                    <a:pt x="4893" y="4802"/>
                  </a:lnTo>
                  <a:lnTo>
                    <a:pt x="5136" y="665"/>
                  </a:lnTo>
                  <a:lnTo>
                    <a:pt x="2666" y="20"/>
                  </a:lnTo>
                  <a:cubicBezTo>
                    <a:pt x="2666" y="20"/>
                    <a:pt x="2559" y="1"/>
                    <a:pt x="2389" y="1"/>
                  </a:cubicBezTo>
                  <a:close/>
                </a:path>
              </a:pathLst>
            </a:custGeom>
            <a:solidFill>
              <a:schemeClr val="accent3"/>
            </a:solidFill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64"/>
            <p:cNvSpPr/>
            <p:nvPr/>
          </p:nvSpPr>
          <p:spPr>
            <a:xfrm>
              <a:off x="-2480025" y="2800925"/>
              <a:ext cx="127450" cy="95400"/>
            </a:xfrm>
            <a:custGeom>
              <a:avLst/>
              <a:gdLst/>
              <a:ahLst/>
              <a:cxnLst/>
              <a:rect l="l" t="t" r="r" b="b"/>
              <a:pathLst>
                <a:path w="5098" h="3816" extrusionOk="0">
                  <a:moveTo>
                    <a:pt x="2155" y="0"/>
                  </a:moveTo>
                  <a:cubicBezTo>
                    <a:pt x="800" y="0"/>
                    <a:pt x="1" y="3756"/>
                    <a:pt x="2189" y="3816"/>
                  </a:cubicBezTo>
                  <a:lnTo>
                    <a:pt x="4964" y="3584"/>
                  </a:lnTo>
                  <a:lnTo>
                    <a:pt x="5098" y="445"/>
                  </a:lnTo>
                  <a:cubicBezTo>
                    <a:pt x="5098" y="445"/>
                    <a:pt x="2968" y="92"/>
                    <a:pt x="2250" y="6"/>
                  </a:cubicBezTo>
                  <a:cubicBezTo>
                    <a:pt x="2218" y="2"/>
                    <a:pt x="2186" y="0"/>
                    <a:pt x="2155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64"/>
            <p:cNvSpPr/>
            <p:nvPr/>
          </p:nvSpPr>
          <p:spPr>
            <a:xfrm>
              <a:off x="-2447975" y="2832100"/>
              <a:ext cx="53725" cy="39975"/>
            </a:xfrm>
            <a:custGeom>
              <a:avLst/>
              <a:gdLst/>
              <a:ahLst/>
              <a:cxnLst/>
              <a:rect l="l" t="t" r="r" b="b"/>
              <a:pathLst>
                <a:path w="2149" h="1599" extrusionOk="0">
                  <a:moveTo>
                    <a:pt x="591" y="1"/>
                  </a:moveTo>
                  <a:cubicBezTo>
                    <a:pt x="591" y="1"/>
                    <a:pt x="1" y="1598"/>
                    <a:pt x="1168" y="1598"/>
                  </a:cubicBezTo>
                  <a:cubicBezTo>
                    <a:pt x="1198" y="1598"/>
                    <a:pt x="1228" y="1597"/>
                    <a:pt x="1260" y="1595"/>
                  </a:cubicBezTo>
                  <a:cubicBezTo>
                    <a:pt x="1260" y="1595"/>
                    <a:pt x="2112" y="1327"/>
                    <a:pt x="2149" y="135"/>
                  </a:cubicBezTo>
                  <a:lnTo>
                    <a:pt x="591" y="1"/>
                  </a:lnTo>
                  <a:close/>
                </a:path>
              </a:pathLst>
            </a:custGeom>
            <a:solidFill>
              <a:schemeClr val="accent3"/>
            </a:solidFill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64"/>
            <p:cNvSpPr/>
            <p:nvPr/>
          </p:nvSpPr>
          <p:spPr>
            <a:xfrm>
              <a:off x="-2423775" y="2801075"/>
              <a:ext cx="71200" cy="71825"/>
            </a:xfrm>
            <a:custGeom>
              <a:avLst/>
              <a:gdLst/>
              <a:ahLst/>
              <a:cxnLst/>
              <a:rect l="l" t="t" r="r" b="b"/>
              <a:pathLst>
                <a:path w="2848" h="2873" extrusionOk="0">
                  <a:moveTo>
                    <a:pt x="0" y="0"/>
                  </a:moveTo>
                  <a:lnTo>
                    <a:pt x="0" y="0"/>
                  </a:lnTo>
                  <a:cubicBezTo>
                    <a:pt x="1546" y="317"/>
                    <a:pt x="1375" y="2556"/>
                    <a:pt x="292" y="2836"/>
                  </a:cubicBezTo>
                  <a:lnTo>
                    <a:pt x="2605" y="2873"/>
                  </a:lnTo>
                  <a:lnTo>
                    <a:pt x="2848" y="439"/>
                  </a:lnTo>
                  <a:cubicBezTo>
                    <a:pt x="2848" y="439"/>
                    <a:pt x="1193" y="25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64"/>
            <p:cNvSpPr/>
            <p:nvPr/>
          </p:nvSpPr>
          <p:spPr>
            <a:xfrm>
              <a:off x="-2425300" y="2770950"/>
              <a:ext cx="531600" cy="180750"/>
            </a:xfrm>
            <a:custGeom>
              <a:avLst/>
              <a:gdLst/>
              <a:ahLst/>
              <a:cxnLst/>
              <a:rect l="l" t="t" r="r" b="b"/>
              <a:pathLst>
                <a:path w="21264" h="7230" extrusionOk="0">
                  <a:moveTo>
                    <a:pt x="548" y="1"/>
                  </a:moveTo>
                  <a:cubicBezTo>
                    <a:pt x="548" y="1"/>
                    <a:pt x="2179" y="1011"/>
                    <a:pt x="2094" y="2751"/>
                  </a:cubicBezTo>
                  <a:cubicBezTo>
                    <a:pt x="1996" y="4503"/>
                    <a:pt x="0" y="5015"/>
                    <a:pt x="0" y="5015"/>
                  </a:cubicBezTo>
                  <a:lnTo>
                    <a:pt x="8738" y="4856"/>
                  </a:lnTo>
                  <a:lnTo>
                    <a:pt x="9688" y="4832"/>
                  </a:lnTo>
                  <a:lnTo>
                    <a:pt x="12341" y="5501"/>
                  </a:lnTo>
                  <a:cubicBezTo>
                    <a:pt x="12341" y="5501"/>
                    <a:pt x="17306" y="6804"/>
                    <a:pt x="19131" y="7205"/>
                  </a:cubicBezTo>
                  <a:cubicBezTo>
                    <a:pt x="19195" y="7222"/>
                    <a:pt x="19257" y="7230"/>
                    <a:pt x="19318" y="7230"/>
                  </a:cubicBezTo>
                  <a:cubicBezTo>
                    <a:pt x="20728" y="7230"/>
                    <a:pt x="21264" y="2933"/>
                    <a:pt x="19338" y="2641"/>
                  </a:cubicBezTo>
                  <a:lnTo>
                    <a:pt x="13984" y="2435"/>
                  </a:lnTo>
                  <a:lnTo>
                    <a:pt x="11379" y="2325"/>
                  </a:lnTo>
                  <a:lnTo>
                    <a:pt x="8909" y="1802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chemeClr val="accent2"/>
            </a:solidFill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64"/>
            <p:cNvSpPr/>
            <p:nvPr/>
          </p:nvSpPr>
          <p:spPr>
            <a:xfrm>
              <a:off x="-2207150" y="2815975"/>
              <a:ext cx="131450" cy="78725"/>
            </a:xfrm>
            <a:custGeom>
              <a:avLst/>
              <a:gdLst/>
              <a:ahLst/>
              <a:cxnLst/>
              <a:rect l="l" t="t" r="r" b="b"/>
              <a:pathLst>
                <a:path w="5258" h="3149" extrusionOk="0">
                  <a:moveTo>
                    <a:pt x="171" y="1"/>
                  </a:moveTo>
                  <a:lnTo>
                    <a:pt x="0" y="3055"/>
                  </a:lnTo>
                  <a:lnTo>
                    <a:pt x="0" y="3055"/>
                  </a:lnTo>
                  <a:lnTo>
                    <a:pt x="949" y="3043"/>
                  </a:lnTo>
                  <a:cubicBezTo>
                    <a:pt x="1233" y="3114"/>
                    <a:pt x="1518" y="3148"/>
                    <a:pt x="1801" y="3148"/>
                  </a:cubicBezTo>
                  <a:cubicBezTo>
                    <a:pt x="3072" y="3148"/>
                    <a:pt x="4277" y="2456"/>
                    <a:pt x="4905" y="1291"/>
                  </a:cubicBezTo>
                  <a:lnTo>
                    <a:pt x="5258" y="634"/>
                  </a:lnTo>
                  <a:lnTo>
                    <a:pt x="2653" y="536"/>
                  </a:lnTo>
                  <a:lnTo>
                    <a:pt x="17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64"/>
            <p:cNvSpPr/>
            <p:nvPr/>
          </p:nvSpPr>
          <p:spPr>
            <a:xfrm>
              <a:off x="-2115875" y="2810400"/>
              <a:ext cx="49600" cy="76750"/>
            </a:xfrm>
            <a:custGeom>
              <a:avLst/>
              <a:gdLst/>
              <a:ahLst/>
              <a:cxnLst/>
              <a:rect l="l" t="t" r="r" b="b"/>
              <a:pathLst>
                <a:path w="1984" h="3070" extrusionOk="0">
                  <a:moveTo>
                    <a:pt x="1209" y="1"/>
                  </a:moveTo>
                  <a:cubicBezTo>
                    <a:pt x="869" y="1"/>
                    <a:pt x="575" y="239"/>
                    <a:pt x="511" y="589"/>
                  </a:cubicBezTo>
                  <a:lnTo>
                    <a:pt x="256" y="2001"/>
                  </a:lnTo>
                  <a:lnTo>
                    <a:pt x="122" y="2341"/>
                  </a:lnTo>
                  <a:cubicBezTo>
                    <a:pt x="0" y="2658"/>
                    <a:pt x="195" y="2999"/>
                    <a:pt x="511" y="3059"/>
                  </a:cubicBezTo>
                  <a:cubicBezTo>
                    <a:pt x="547" y="3066"/>
                    <a:pt x="582" y="3070"/>
                    <a:pt x="617" y="3070"/>
                  </a:cubicBezTo>
                  <a:cubicBezTo>
                    <a:pt x="763" y="3070"/>
                    <a:pt x="902" y="3011"/>
                    <a:pt x="1010" y="2913"/>
                  </a:cubicBezTo>
                  <a:lnTo>
                    <a:pt x="1497" y="2402"/>
                  </a:lnTo>
                  <a:cubicBezTo>
                    <a:pt x="1570" y="2329"/>
                    <a:pt x="1619" y="2244"/>
                    <a:pt x="1643" y="2147"/>
                  </a:cubicBezTo>
                  <a:lnTo>
                    <a:pt x="1911" y="869"/>
                  </a:lnTo>
                  <a:cubicBezTo>
                    <a:pt x="1984" y="479"/>
                    <a:pt x="1740" y="102"/>
                    <a:pt x="1363" y="17"/>
                  </a:cubicBezTo>
                  <a:cubicBezTo>
                    <a:pt x="1311" y="6"/>
                    <a:pt x="1259" y="1"/>
                    <a:pt x="1209" y="1"/>
                  </a:cubicBezTo>
                  <a:close/>
                </a:path>
              </a:pathLst>
            </a:custGeom>
            <a:solidFill>
              <a:schemeClr val="lt2"/>
            </a:solidFill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64"/>
            <p:cNvSpPr/>
            <p:nvPr/>
          </p:nvSpPr>
          <p:spPr>
            <a:xfrm>
              <a:off x="-2136275" y="2801575"/>
              <a:ext cx="49325" cy="76650"/>
            </a:xfrm>
            <a:custGeom>
              <a:avLst/>
              <a:gdLst/>
              <a:ahLst/>
              <a:cxnLst/>
              <a:rect l="l" t="t" r="r" b="b"/>
              <a:pathLst>
                <a:path w="1973" h="3066" extrusionOk="0">
                  <a:moveTo>
                    <a:pt x="1197" y="1"/>
                  </a:moveTo>
                  <a:cubicBezTo>
                    <a:pt x="857" y="1"/>
                    <a:pt x="563" y="239"/>
                    <a:pt x="500" y="589"/>
                  </a:cubicBezTo>
                  <a:lnTo>
                    <a:pt x="232" y="1988"/>
                  </a:lnTo>
                  <a:lnTo>
                    <a:pt x="110" y="2341"/>
                  </a:lnTo>
                  <a:cubicBezTo>
                    <a:pt x="1" y="2646"/>
                    <a:pt x="183" y="2986"/>
                    <a:pt x="500" y="3059"/>
                  </a:cubicBezTo>
                  <a:cubicBezTo>
                    <a:pt x="530" y="3063"/>
                    <a:pt x="560" y="3065"/>
                    <a:pt x="589" y="3065"/>
                  </a:cubicBezTo>
                  <a:cubicBezTo>
                    <a:pt x="741" y="3065"/>
                    <a:pt x="885" y="3013"/>
                    <a:pt x="987" y="2901"/>
                  </a:cubicBezTo>
                  <a:lnTo>
                    <a:pt x="1485" y="2402"/>
                  </a:lnTo>
                  <a:cubicBezTo>
                    <a:pt x="1558" y="2329"/>
                    <a:pt x="1607" y="2232"/>
                    <a:pt x="1632" y="2135"/>
                  </a:cubicBezTo>
                  <a:lnTo>
                    <a:pt x="1899" y="857"/>
                  </a:lnTo>
                  <a:cubicBezTo>
                    <a:pt x="1972" y="479"/>
                    <a:pt x="1729" y="102"/>
                    <a:pt x="1352" y="17"/>
                  </a:cubicBezTo>
                  <a:cubicBezTo>
                    <a:pt x="1299" y="6"/>
                    <a:pt x="1248" y="1"/>
                    <a:pt x="1197" y="1"/>
                  </a:cubicBezTo>
                  <a:close/>
                </a:path>
              </a:pathLst>
            </a:custGeom>
            <a:solidFill>
              <a:schemeClr val="lt2"/>
            </a:solidFill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64"/>
            <p:cNvSpPr/>
            <p:nvPr/>
          </p:nvSpPr>
          <p:spPr>
            <a:xfrm>
              <a:off x="-2167600" y="2791775"/>
              <a:ext cx="53250" cy="82300"/>
            </a:xfrm>
            <a:custGeom>
              <a:avLst/>
              <a:gdLst/>
              <a:ahLst/>
              <a:cxnLst/>
              <a:rect l="l" t="t" r="r" b="b"/>
              <a:pathLst>
                <a:path w="2130" h="3292" extrusionOk="0">
                  <a:moveTo>
                    <a:pt x="1282" y="0"/>
                  </a:moveTo>
                  <a:cubicBezTo>
                    <a:pt x="929" y="0"/>
                    <a:pt x="609" y="259"/>
                    <a:pt x="536" y="628"/>
                  </a:cubicBezTo>
                  <a:lnTo>
                    <a:pt x="268" y="2149"/>
                  </a:lnTo>
                  <a:lnTo>
                    <a:pt x="122" y="2527"/>
                  </a:lnTo>
                  <a:cubicBezTo>
                    <a:pt x="0" y="2855"/>
                    <a:pt x="207" y="3208"/>
                    <a:pt x="548" y="3281"/>
                  </a:cubicBezTo>
                  <a:cubicBezTo>
                    <a:pt x="585" y="3288"/>
                    <a:pt x="623" y="3291"/>
                    <a:pt x="660" y="3291"/>
                  </a:cubicBezTo>
                  <a:cubicBezTo>
                    <a:pt x="815" y="3291"/>
                    <a:pt x="963" y="3231"/>
                    <a:pt x="1071" y="3123"/>
                  </a:cubicBezTo>
                  <a:lnTo>
                    <a:pt x="1594" y="2587"/>
                  </a:lnTo>
                  <a:cubicBezTo>
                    <a:pt x="1668" y="2502"/>
                    <a:pt x="1728" y="2405"/>
                    <a:pt x="1753" y="2295"/>
                  </a:cubicBezTo>
                  <a:lnTo>
                    <a:pt x="2033" y="932"/>
                  </a:lnTo>
                  <a:cubicBezTo>
                    <a:pt x="2130" y="518"/>
                    <a:pt x="1862" y="105"/>
                    <a:pt x="1448" y="20"/>
                  </a:cubicBezTo>
                  <a:cubicBezTo>
                    <a:pt x="1393" y="6"/>
                    <a:pt x="1337" y="0"/>
                    <a:pt x="1282" y="0"/>
                  </a:cubicBezTo>
                  <a:close/>
                </a:path>
              </a:pathLst>
            </a:custGeom>
            <a:solidFill>
              <a:schemeClr val="lt2"/>
            </a:solidFill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64"/>
            <p:cNvSpPr/>
            <p:nvPr/>
          </p:nvSpPr>
          <p:spPr>
            <a:xfrm>
              <a:off x="-2193775" y="2787200"/>
              <a:ext cx="49000" cy="90675"/>
            </a:xfrm>
            <a:custGeom>
              <a:avLst/>
              <a:gdLst/>
              <a:ahLst/>
              <a:cxnLst/>
              <a:rect l="l" t="t" r="r" b="b"/>
              <a:pathLst>
                <a:path w="1960" h="3627" extrusionOk="0">
                  <a:moveTo>
                    <a:pt x="1110" y="1"/>
                  </a:moveTo>
                  <a:cubicBezTo>
                    <a:pt x="691" y="1"/>
                    <a:pt x="325" y="324"/>
                    <a:pt x="281" y="750"/>
                  </a:cubicBezTo>
                  <a:lnTo>
                    <a:pt x="183" y="1821"/>
                  </a:lnTo>
                  <a:lnTo>
                    <a:pt x="134" y="2417"/>
                  </a:lnTo>
                  <a:lnTo>
                    <a:pt x="25" y="2831"/>
                  </a:lnTo>
                  <a:cubicBezTo>
                    <a:pt x="13" y="2880"/>
                    <a:pt x="1" y="2941"/>
                    <a:pt x="1" y="3002"/>
                  </a:cubicBezTo>
                  <a:cubicBezTo>
                    <a:pt x="1" y="3318"/>
                    <a:pt x="244" y="3586"/>
                    <a:pt x="560" y="3622"/>
                  </a:cubicBezTo>
                  <a:cubicBezTo>
                    <a:pt x="585" y="3625"/>
                    <a:pt x="610" y="3626"/>
                    <a:pt x="634" y="3626"/>
                  </a:cubicBezTo>
                  <a:cubicBezTo>
                    <a:pt x="825" y="3626"/>
                    <a:pt x="1001" y="3542"/>
                    <a:pt x="1120" y="3391"/>
                  </a:cubicBezTo>
                  <a:lnTo>
                    <a:pt x="1644" y="2758"/>
                  </a:lnTo>
                  <a:cubicBezTo>
                    <a:pt x="1717" y="2661"/>
                    <a:pt x="1765" y="2551"/>
                    <a:pt x="1777" y="2442"/>
                  </a:cubicBezTo>
                  <a:lnTo>
                    <a:pt x="1887" y="1456"/>
                  </a:lnTo>
                  <a:lnTo>
                    <a:pt x="1960" y="921"/>
                  </a:lnTo>
                  <a:lnTo>
                    <a:pt x="1960" y="823"/>
                  </a:lnTo>
                  <a:cubicBezTo>
                    <a:pt x="1948" y="409"/>
                    <a:pt x="1631" y="56"/>
                    <a:pt x="1218" y="8"/>
                  </a:cubicBezTo>
                  <a:cubicBezTo>
                    <a:pt x="1182" y="3"/>
                    <a:pt x="1146" y="1"/>
                    <a:pt x="1110" y="1"/>
                  </a:cubicBezTo>
                  <a:close/>
                </a:path>
              </a:pathLst>
            </a:custGeom>
            <a:solidFill>
              <a:schemeClr val="lt2"/>
            </a:solidFill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64"/>
            <p:cNvSpPr/>
            <p:nvPr/>
          </p:nvSpPr>
          <p:spPr>
            <a:xfrm>
              <a:off x="-2193775" y="2823600"/>
              <a:ext cx="47175" cy="54275"/>
            </a:xfrm>
            <a:custGeom>
              <a:avLst/>
              <a:gdLst/>
              <a:ahLst/>
              <a:cxnLst/>
              <a:rect l="l" t="t" r="r" b="b"/>
              <a:pathLst>
                <a:path w="1887" h="2171" extrusionOk="0">
                  <a:moveTo>
                    <a:pt x="1887" y="0"/>
                  </a:moveTo>
                  <a:lnTo>
                    <a:pt x="183" y="365"/>
                  </a:lnTo>
                  <a:lnTo>
                    <a:pt x="134" y="961"/>
                  </a:lnTo>
                  <a:lnTo>
                    <a:pt x="25" y="1375"/>
                  </a:lnTo>
                  <a:cubicBezTo>
                    <a:pt x="13" y="1424"/>
                    <a:pt x="1" y="1485"/>
                    <a:pt x="1" y="1546"/>
                  </a:cubicBezTo>
                  <a:cubicBezTo>
                    <a:pt x="1" y="1862"/>
                    <a:pt x="244" y="2130"/>
                    <a:pt x="560" y="2166"/>
                  </a:cubicBezTo>
                  <a:cubicBezTo>
                    <a:pt x="584" y="2169"/>
                    <a:pt x="607" y="2170"/>
                    <a:pt x="630" y="2170"/>
                  </a:cubicBezTo>
                  <a:cubicBezTo>
                    <a:pt x="813" y="2170"/>
                    <a:pt x="989" y="2086"/>
                    <a:pt x="1108" y="1935"/>
                  </a:cubicBezTo>
                  <a:lnTo>
                    <a:pt x="1631" y="1302"/>
                  </a:lnTo>
                  <a:cubicBezTo>
                    <a:pt x="1704" y="1217"/>
                    <a:pt x="1753" y="1095"/>
                    <a:pt x="1765" y="986"/>
                  </a:cubicBezTo>
                  <a:lnTo>
                    <a:pt x="1887" y="0"/>
                  </a:ln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64"/>
            <p:cNvSpPr/>
            <p:nvPr/>
          </p:nvSpPr>
          <p:spPr>
            <a:xfrm>
              <a:off x="-2246400" y="2807400"/>
              <a:ext cx="98600" cy="123300"/>
            </a:xfrm>
            <a:custGeom>
              <a:avLst/>
              <a:gdLst/>
              <a:ahLst/>
              <a:cxnLst/>
              <a:rect l="l" t="t" r="r" b="b"/>
              <a:pathLst>
                <a:path w="3944" h="4932" extrusionOk="0">
                  <a:moveTo>
                    <a:pt x="1853" y="1"/>
                  </a:moveTo>
                  <a:cubicBezTo>
                    <a:pt x="1749" y="1"/>
                    <a:pt x="1655" y="37"/>
                    <a:pt x="1570" y="100"/>
                  </a:cubicBezTo>
                  <a:lnTo>
                    <a:pt x="390" y="1171"/>
                  </a:lnTo>
                  <a:cubicBezTo>
                    <a:pt x="85" y="1451"/>
                    <a:pt x="0" y="1889"/>
                    <a:pt x="183" y="2267"/>
                  </a:cubicBezTo>
                  <a:lnTo>
                    <a:pt x="1497" y="4932"/>
                  </a:lnTo>
                  <a:lnTo>
                    <a:pt x="3383" y="4348"/>
                  </a:lnTo>
                  <a:cubicBezTo>
                    <a:pt x="3469" y="3435"/>
                    <a:pt x="3043" y="2327"/>
                    <a:pt x="2519" y="1561"/>
                  </a:cubicBezTo>
                  <a:lnTo>
                    <a:pt x="2373" y="1342"/>
                  </a:lnTo>
                  <a:lnTo>
                    <a:pt x="3639" y="1050"/>
                  </a:lnTo>
                  <a:cubicBezTo>
                    <a:pt x="3822" y="1001"/>
                    <a:pt x="3943" y="843"/>
                    <a:pt x="3943" y="660"/>
                  </a:cubicBezTo>
                  <a:cubicBezTo>
                    <a:pt x="3943" y="453"/>
                    <a:pt x="3797" y="283"/>
                    <a:pt x="3603" y="259"/>
                  </a:cubicBezTo>
                  <a:lnTo>
                    <a:pt x="1899" y="3"/>
                  </a:lnTo>
                  <a:cubicBezTo>
                    <a:pt x="1883" y="1"/>
                    <a:pt x="1868" y="1"/>
                    <a:pt x="18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64"/>
            <p:cNvSpPr/>
            <p:nvPr/>
          </p:nvSpPr>
          <p:spPr>
            <a:xfrm>
              <a:off x="-2246400" y="2807150"/>
              <a:ext cx="98600" cy="123550"/>
            </a:xfrm>
            <a:custGeom>
              <a:avLst/>
              <a:gdLst/>
              <a:ahLst/>
              <a:cxnLst/>
              <a:rect l="l" t="t" r="r" b="b"/>
              <a:pathLst>
                <a:path w="3944" h="4942" fill="none" extrusionOk="0">
                  <a:moveTo>
                    <a:pt x="1497" y="4942"/>
                  </a:moveTo>
                  <a:lnTo>
                    <a:pt x="183" y="2277"/>
                  </a:lnTo>
                  <a:cubicBezTo>
                    <a:pt x="0" y="1899"/>
                    <a:pt x="85" y="1461"/>
                    <a:pt x="390" y="1181"/>
                  </a:cubicBezTo>
                  <a:lnTo>
                    <a:pt x="1570" y="110"/>
                  </a:lnTo>
                  <a:cubicBezTo>
                    <a:pt x="1668" y="37"/>
                    <a:pt x="1777" y="1"/>
                    <a:pt x="1899" y="13"/>
                  </a:cubicBezTo>
                  <a:lnTo>
                    <a:pt x="3603" y="269"/>
                  </a:lnTo>
                  <a:cubicBezTo>
                    <a:pt x="3797" y="293"/>
                    <a:pt x="3943" y="463"/>
                    <a:pt x="3943" y="670"/>
                  </a:cubicBezTo>
                  <a:lnTo>
                    <a:pt x="3943" y="670"/>
                  </a:lnTo>
                  <a:cubicBezTo>
                    <a:pt x="3943" y="853"/>
                    <a:pt x="3822" y="1011"/>
                    <a:pt x="3639" y="1060"/>
                  </a:cubicBezTo>
                  <a:lnTo>
                    <a:pt x="2373" y="1352"/>
                  </a:lnTo>
                  <a:lnTo>
                    <a:pt x="2519" y="1571"/>
                  </a:lnTo>
                  <a:cubicBezTo>
                    <a:pt x="3043" y="2337"/>
                    <a:pt x="3469" y="3445"/>
                    <a:pt x="3383" y="4358"/>
                  </a:cubicBezTo>
                </a:path>
              </a:pathLst>
            </a:custGeom>
            <a:noFill/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64"/>
            <p:cNvSpPr/>
            <p:nvPr/>
          </p:nvSpPr>
          <p:spPr>
            <a:xfrm>
              <a:off x="-2537275" y="2968725"/>
              <a:ext cx="441500" cy="352950"/>
            </a:xfrm>
            <a:custGeom>
              <a:avLst/>
              <a:gdLst/>
              <a:ahLst/>
              <a:cxnLst/>
              <a:rect l="l" t="t" r="r" b="b"/>
              <a:pathLst>
                <a:path w="17660" h="14118" extrusionOk="0">
                  <a:moveTo>
                    <a:pt x="12463" y="0"/>
                  </a:moveTo>
                  <a:lnTo>
                    <a:pt x="10430" y="7180"/>
                  </a:lnTo>
                  <a:lnTo>
                    <a:pt x="1" y="5732"/>
                  </a:lnTo>
                  <a:lnTo>
                    <a:pt x="1242" y="10040"/>
                  </a:lnTo>
                  <a:lnTo>
                    <a:pt x="2435" y="14117"/>
                  </a:lnTo>
                  <a:lnTo>
                    <a:pt x="13205" y="14117"/>
                  </a:lnTo>
                  <a:cubicBezTo>
                    <a:pt x="13214" y="14117"/>
                    <a:pt x="13223" y="14117"/>
                    <a:pt x="13231" y="14117"/>
                  </a:cubicBezTo>
                  <a:cubicBezTo>
                    <a:pt x="14352" y="14117"/>
                    <a:pt x="15325" y="13342"/>
                    <a:pt x="15590" y="12243"/>
                  </a:cubicBezTo>
                  <a:cubicBezTo>
                    <a:pt x="16649" y="7764"/>
                    <a:pt x="17659" y="949"/>
                    <a:pt x="17659" y="949"/>
                  </a:cubicBezTo>
                  <a:cubicBezTo>
                    <a:pt x="15627" y="243"/>
                    <a:pt x="12463" y="0"/>
                    <a:pt x="12463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64"/>
            <p:cNvSpPr/>
            <p:nvPr/>
          </p:nvSpPr>
          <p:spPr>
            <a:xfrm>
              <a:off x="-2506225" y="3206264"/>
              <a:ext cx="180125" cy="111075"/>
            </a:xfrm>
            <a:custGeom>
              <a:avLst/>
              <a:gdLst/>
              <a:ahLst/>
              <a:cxnLst/>
              <a:rect l="l" t="t" r="r" b="b"/>
              <a:pathLst>
                <a:path w="7205" h="4443" extrusionOk="0">
                  <a:moveTo>
                    <a:pt x="609" y="0"/>
                  </a:moveTo>
                  <a:lnTo>
                    <a:pt x="0" y="365"/>
                  </a:lnTo>
                  <a:lnTo>
                    <a:pt x="1193" y="4442"/>
                  </a:lnTo>
                  <a:lnTo>
                    <a:pt x="7205" y="4442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64"/>
            <p:cNvSpPr/>
            <p:nvPr/>
          </p:nvSpPr>
          <p:spPr>
            <a:xfrm>
              <a:off x="-2321850" y="3145377"/>
              <a:ext cx="45350" cy="52575"/>
            </a:xfrm>
            <a:custGeom>
              <a:avLst/>
              <a:gdLst/>
              <a:ahLst/>
              <a:cxnLst/>
              <a:rect l="l" t="t" r="r" b="b"/>
              <a:pathLst>
                <a:path w="1814" h="2103" extrusionOk="0">
                  <a:moveTo>
                    <a:pt x="0" y="1"/>
                  </a:moveTo>
                  <a:lnTo>
                    <a:pt x="1035" y="1997"/>
                  </a:lnTo>
                  <a:cubicBezTo>
                    <a:pt x="1068" y="2069"/>
                    <a:pt x="1136" y="2103"/>
                    <a:pt x="1204" y="2103"/>
                  </a:cubicBezTo>
                  <a:cubicBezTo>
                    <a:pt x="1286" y="2103"/>
                    <a:pt x="1368" y="2053"/>
                    <a:pt x="1387" y="1960"/>
                  </a:cubicBezTo>
                  <a:lnTo>
                    <a:pt x="1813" y="24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64"/>
            <p:cNvSpPr/>
            <p:nvPr/>
          </p:nvSpPr>
          <p:spPr>
            <a:xfrm>
              <a:off x="-2225725" y="3008875"/>
              <a:ext cx="115950" cy="22850"/>
            </a:xfrm>
            <a:custGeom>
              <a:avLst/>
              <a:gdLst/>
              <a:ahLst/>
              <a:cxnLst/>
              <a:rect l="l" t="t" r="r" b="b"/>
              <a:pathLst>
                <a:path w="4638" h="914" fill="none" extrusionOk="0">
                  <a:moveTo>
                    <a:pt x="1" y="0"/>
                  </a:moveTo>
                  <a:cubicBezTo>
                    <a:pt x="609" y="61"/>
                    <a:pt x="2897" y="353"/>
                    <a:pt x="4638" y="913"/>
                  </a:cubicBezTo>
                </a:path>
              </a:pathLst>
            </a:custGeom>
            <a:noFill/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64"/>
            <p:cNvSpPr/>
            <p:nvPr/>
          </p:nvSpPr>
          <p:spPr>
            <a:xfrm>
              <a:off x="-2881675" y="3132100"/>
              <a:ext cx="591475" cy="1051500"/>
            </a:xfrm>
            <a:custGeom>
              <a:avLst/>
              <a:gdLst/>
              <a:ahLst/>
              <a:cxnLst/>
              <a:rect l="l" t="t" r="r" b="b"/>
              <a:pathLst>
                <a:path w="23659" h="42060" extrusionOk="0">
                  <a:moveTo>
                    <a:pt x="13643" y="0"/>
                  </a:moveTo>
                  <a:lnTo>
                    <a:pt x="5112" y="1242"/>
                  </a:lnTo>
                  <a:lnTo>
                    <a:pt x="0" y="42060"/>
                  </a:lnTo>
                  <a:lnTo>
                    <a:pt x="23087" y="41524"/>
                  </a:lnTo>
                  <a:lnTo>
                    <a:pt x="23659" y="38810"/>
                  </a:lnTo>
                  <a:lnTo>
                    <a:pt x="13643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64"/>
            <p:cNvSpPr/>
            <p:nvPr/>
          </p:nvSpPr>
          <p:spPr>
            <a:xfrm>
              <a:off x="-2463025" y="4785675"/>
              <a:ext cx="256800" cy="323450"/>
            </a:xfrm>
            <a:custGeom>
              <a:avLst/>
              <a:gdLst/>
              <a:ahLst/>
              <a:cxnLst/>
              <a:rect l="l" t="t" r="r" b="b"/>
              <a:pathLst>
                <a:path w="10272" h="12938" extrusionOk="0">
                  <a:moveTo>
                    <a:pt x="4661" y="1"/>
                  </a:moveTo>
                  <a:lnTo>
                    <a:pt x="0" y="1790"/>
                  </a:lnTo>
                  <a:lnTo>
                    <a:pt x="998" y="4394"/>
                  </a:lnTo>
                  <a:lnTo>
                    <a:pt x="2763" y="9043"/>
                  </a:lnTo>
                  <a:lnTo>
                    <a:pt x="3152" y="11051"/>
                  </a:lnTo>
                  <a:lnTo>
                    <a:pt x="3530" y="12937"/>
                  </a:lnTo>
                  <a:lnTo>
                    <a:pt x="10272" y="6487"/>
                  </a:lnTo>
                  <a:lnTo>
                    <a:pt x="10272" y="6487"/>
                  </a:lnTo>
                  <a:cubicBezTo>
                    <a:pt x="8945" y="6816"/>
                    <a:pt x="7485" y="7108"/>
                    <a:pt x="6499" y="7303"/>
                  </a:cubicBezTo>
                  <a:lnTo>
                    <a:pt x="6475" y="7303"/>
                  </a:lnTo>
                  <a:cubicBezTo>
                    <a:pt x="6406" y="7317"/>
                    <a:pt x="6337" y="7324"/>
                    <a:pt x="6270" y="7324"/>
                  </a:cubicBezTo>
                  <a:cubicBezTo>
                    <a:pt x="5756" y="7324"/>
                    <a:pt x="5311" y="6928"/>
                    <a:pt x="5258" y="6390"/>
                  </a:cubicBezTo>
                  <a:lnTo>
                    <a:pt x="4856" y="2131"/>
                  </a:lnTo>
                  <a:lnTo>
                    <a:pt x="4661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64"/>
            <p:cNvSpPr/>
            <p:nvPr/>
          </p:nvSpPr>
          <p:spPr>
            <a:xfrm>
              <a:off x="-2463025" y="4785675"/>
              <a:ext cx="256800" cy="323450"/>
            </a:xfrm>
            <a:custGeom>
              <a:avLst/>
              <a:gdLst/>
              <a:ahLst/>
              <a:cxnLst/>
              <a:rect l="l" t="t" r="r" b="b"/>
              <a:pathLst>
                <a:path w="10272" h="12938" fill="none" extrusionOk="0">
                  <a:moveTo>
                    <a:pt x="3530" y="12937"/>
                  </a:moveTo>
                  <a:lnTo>
                    <a:pt x="3152" y="11051"/>
                  </a:lnTo>
                  <a:lnTo>
                    <a:pt x="2763" y="9043"/>
                  </a:lnTo>
                  <a:lnTo>
                    <a:pt x="998" y="4394"/>
                  </a:lnTo>
                  <a:lnTo>
                    <a:pt x="0" y="1790"/>
                  </a:lnTo>
                  <a:lnTo>
                    <a:pt x="4661" y="1"/>
                  </a:lnTo>
                  <a:lnTo>
                    <a:pt x="4856" y="2131"/>
                  </a:lnTo>
                  <a:lnTo>
                    <a:pt x="5258" y="6390"/>
                  </a:lnTo>
                  <a:cubicBezTo>
                    <a:pt x="5318" y="6998"/>
                    <a:pt x="5878" y="7424"/>
                    <a:pt x="6475" y="7303"/>
                  </a:cubicBezTo>
                  <a:lnTo>
                    <a:pt x="6499" y="7303"/>
                  </a:lnTo>
                  <a:cubicBezTo>
                    <a:pt x="7485" y="7108"/>
                    <a:pt x="8945" y="6816"/>
                    <a:pt x="10272" y="6487"/>
                  </a:cubicBezTo>
                </a:path>
              </a:pathLst>
            </a:custGeom>
            <a:noFill/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64"/>
            <p:cNvSpPr/>
            <p:nvPr/>
          </p:nvSpPr>
          <p:spPr>
            <a:xfrm>
              <a:off x="-2457567" y="4786765"/>
              <a:ext cx="107753" cy="97492"/>
            </a:xfrm>
            <a:custGeom>
              <a:avLst/>
              <a:gdLst/>
              <a:ahLst/>
              <a:cxnLst/>
              <a:rect l="l" t="t" r="r" b="b"/>
              <a:pathLst>
                <a:path w="4857" h="4395" extrusionOk="0">
                  <a:moveTo>
                    <a:pt x="4661" y="1"/>
                  </a:moveTo>
                  <a:lnTo>
                    <a:pt x="0" y="1790"/>
                  </a:lnTo>
                  <a:lnTo>
                    <a:pt x="998" y="4394"/>
                  </a:lnTo>
                  <a:lnTo>
                    <a:pt x="4856" y="2131"/>
                  </a:lnTo>
                  <a:lnTo>
                    <a:pt x="466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64"/>
            <p:cNvSpPr/>
            <p:nvPr/>
          </p:nvSpPr>
          <p:spPr>
            <a:xfrm>
              <a:off x="-2384225" y="4926000"/>
              <a:ext cx="281000" cy="203200"/>
            </a:xfrm>
            <a:custGeom>
              <a:avLst/>
              <a:gdLst/>
              <a:ahLst/>
              <a:cxnLst/>
              <a:rect l="l" t="t" r="r" b="b"/>
              <a:pathLst>
                <a:path w="11240" h="8128" extrusionOk="0">
                  <a:moveTo>
                    <a:pt x="10282" y="1"/>
                  </a:moveTo>
                  <a:cubicBezTo>
                    <a:pt x="10096" y="1"/>
                    <a:pt x="9842" y="58"/>
                    <a:pt x="9517" y="181"/>
                  </a:cubicBezTo>
                  <a:cubicBezTo>
                    <a:pt x="8093" y="716"/>
                    <a:pt x="5026" y="1361"/>
                    <a:pt x="3347" y="1690"/>
                  </a:cubicBezTo>
                  <a:cubicBezTo>
                    <a:pt x="2836" y="2712"/>
                    <a:pt x="1789" y="4404"/>
                    <a:pt x="0" y="5438"/>
                  </a:cubicBezTo>
                  <a:lnTo>
                    <a:pt x="536" y="8128"/>
                  </a:lnTo>
                  <a:cubicBezTo>
                    <a:pt x="536" y="8128"/>
                    <a:pt x="5842" y="5475"/>
                    <a:pt x="8324" y="3321"/>
                  </a:cubicBezTo>
                  <a:cubicBezTo>
                    <a:pt x="10413" y="1507"/>
                    <a:pt x="11239" y="1"/>
                    <a:pt x="10282" y="1"/>
                  </a:cubicBezTo>
                  <a:close/>
                </a:path>
              </a:pathLst>
            </a:custGeom>
            <a:solidFill>
              <a:schemeClr val="accent3"/>
            </a:solidFill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64"/>
            <p:cNvSpPr/>
            <p:nvPr/>
          </p:nvSpPr>
          <p:spPr>
            <a:xfrm>
              <a:off x="-2745675" y="3615550"/>
              <a:ext cx="419575" cy="1256500"/>
            </a:xfrm>
            <a:custGeom>
              <a:avLst/>
              <a:gdLst/>
              <a:ahLst/>
              <a:cxnLst/>
              <a:rect l="l" t="t" r="r" b="b"/>
              <a:pathLst>
                <a:path w="16783" h="50260" extrusionOk="0">
                  <a:moveTo>
                    <a:pt x="9955" y="0"/>
                  </a:moveTo>
                  <a:lnTo>
                    <a:pt x="1850" y="2994"/>
                  </a:lnTo>
                  <a:lnTo>
                    <a:pt x="0" y="3676"/>
                  </a:lnTo>
                  <a:lnTo>
                    <a:pt x="365" y="8032"/>
                  </a:lnTo>
                  <a:lnTo>
                    <a:pt x="1412" y="20969"/>
                  </a:lnTo>
                  <a:lnTo>
                    <a:pt x="2300" y="31837"/>
                  </a:lnTo>
                  <a:lnTo>
                    <a:pt x="3079" y="41402"/>
                  </a:lnTo>
                  <a:lnTo>
                    <a:pt x="3797" y="50104"/>
                  </a:lnTo>
                  <a:cubicBezTo>
                    <a:pt x="4799" y="50212"/>
                    <a:pt x="5753" y="50259"/>
                    <a:pt x="6656" y="50259"/>
                  </a:cubicBezTo>
                  <a:cubicBezTo>
                    <a:pt x="12964" y="50259"/>
                    <a:pt x="16783" y="47950"/>
                    <a:pt x="16783" y="47950"/>
                  </a:cubicBezTo>
                  <a:cubicBezTo>
                    <a:pt x="16624" y="30656"/>
                    <a:pt x="12998" y="12827"/>
                    <a:pt x="11099" y="4637"/>
                  </a:cubicBezTo>
                  <a:cubicBezTo>
                    <a:pt x="10418" y="1704"/>
                    <a:pt x="9955" y="0"/>
                    <a:pt x="9955" y="0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64"/>
            <p:cNvSpPr/>
            <p:nvPr/>
          </p:nvSpPr>
          <p:spPr>
            <a:xfrm>
              <a:off x="-2708207" y="4114825"/>
              <a:ext cx="83075" cy="535800"/>
            </a:xfrm>
            <a:custGeom>
              <a:avLst/>
              <a:gdLst/>
              <a:ahLst/>
              <a:cxnLst/>
              <a:rect l="l" t="t" r="r" b="b"/>
              <a:pathLst>
                <a:path w="3323" h="21432" extrusionOk="0">
                  <a:moveTo>
                    <a:pt x="3322" y="0"/>
                  </a:moveTo>
                  <a:lnTo>
                    <a:pt x="0" y="998"/>
                  </a:lnTo>
                  <a:lnTo>
                    <a:pt x="1667" y="21431"/>
                  </a:lnTo>
                  <a:lnTo>
                    <a:pt x="332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64"/>
            <p:cNvSpPr/>
            <p:nvPr/>
          </p:nvSpPr>
          <p:spPr>
            <a:xfrm>
              <a:off x="-2745675" y="3707425"/>
              <a:ext cx="419575" cy="1179600"/>
            </a:xfrm>
            <a:custGeom>
              <a:avLst/>
              <a:gdLst/>
              <a:ahLst/>
              <a:cxnLst/>
              <a:rect l="l" t="t" r="r" b="b"/>
              <a:pathLst>
                <a:path w="16783" h="47184" fill="none" extrusionOk="0">
                  <a:moveTo>
                    <a:pt x="16783" y="44275"/>
                  </a:moveTo>
                  <a:cubicBezTo>
                    <a:pt x="15639" y="44883"/>
                    <a:pt x="10698" y="47183"/>
                    <a:pt x="3785" y="46429"/>
                  </a:cubicBez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64"/>
            <p:cNvSpPr/>
            <p:nvPr/>
          </p:nvSpPr>
          <p:spPr>
            <a:xfrm>
              <a:off x="-2655625" y="4761350"/>
              <a:ext cx="305200" cy="55400"/>
            </a:xfrm>
            <a:custGeom>
              <a:avLst/>
              <a:gdLst/>
              <a:ahLst/>
              <a:cxnLst/>
              <a:rect l="l" t="t" r="r" b="b"/>
              <a:pathLst>
                <a:path w="12208" h="2216" fill="none" extrusionOk="0">
                  <a:moveTo>
                    <a:pt x="1" y="1947"/>
                  </a:moveTo>
                  <a:cubicBezTo>
                    <a:pt x="1" y="1947"/>
                    <a:pt x="7497" y="2215"/>
                    <a:pt x="12207" y="0"/>
                  </a:cubicBezTo>
                </a:path>
              </a:pathLst>
            </a:custGeom>
            <a:noFill/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64"/>
            <p:cNvSpPr/>
            <p:nvPr/>
          </p:nvSpPr>
          <p:spPr>
            <a:xfrm>
              <a:off x="-3246475" y="4772600"/>
              <a:ext cx="265950" cy="344125"/>
            </a:xfrm>
            <a:custGeom>
              <a:avLst/>
              <a:gdLst/>
              <a:ahLst/>
              <a:cxnLst/>
              <a:rect l="l" t="t" r="r" b="b"/>
              <a:pathLst>
                <a:path w="10638" h="13765" extrusionOk="0">
                  <a:moveTo>
                    <a:pt x="6183" y="0"/>
                  </a:moveTo>
                  <a:lnTo>
                    <a:pt x="5806" y="1875"/>
                  </a:lnTo>
                  <a:lnTo>
                    <a:pt x="4929" y="6280"/>
                  </a:lnTo>
                  <a:cubicBezTo>
                    <a:pt x="4829" y="6772"/>
                    <a:pt x="4398" y="7106"/>
                    <a:pt x="3922" y="7106"/>
                  </a:cubicBezTo>
                  <a:cubicBezTo>
                    <a:pt x="3821" y="7106"/>
                    <a:pt x="3718" y="7091"/>
                    <a:pt x="3615" y="7059"/>
                  </a:cubicBezTo>
                  <a:lnTo>
                    <a:pt x="3591" y="7059"/>
                  </a:lnTo>
                  <a:cubicBezTo>
                    <a:pt x="2654" y="6779"/>
                    <a:pt x="1266" y="6341"/>
                    <a:pt x="1" y="5879"/>
                  </a:cubicBezTo>
                  <a:lnTo>
                    <a:pt x="1" y="5879"/>
                  </a:lnTo>
                  <a:lnTo>
                    <a:pt x="5721" y="13765"/>
                  </a:lnTo>
                  <a:lnTo>
                    <a:pt x="6536" y="11148"/>
                  </a:lnTo>
                  <a:lnTo>
                    <a:pt x="7132" y="9177"/>
                  </a:lnTo>
                  <a:lnTo>
                    <a:pt x="9372" y="4747"/>
                  </a:lnTo>
                  <a:lnTo>
                    <a:pt x="10637" y="2264"/>
                  </a:lnTo>
                  <a:lnTo>
                    <a:pt x="6183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64"/>
            <p:cNvSpPr/>
            <p:nvPr/>
          </p:nvSpPr>
          <p:spPr>
            <a:xfrm>
              <a:off x="-3246475" y="4772600"/>
              <a:ext cx="265950" cy="344125"/>
            </a:xfrm>
            <a:custGeom>
              <a:avLst/>
              <a:gdLst/>
              <a:ahLst/>
              <a:cxnLst/>
              <a:rect l="l" t="t" r="r" b="b"/>
              <a:pathLst>
                <a:path w="10638" h="13765" fill="none" extrusionOk="0">
                  <a:moveTo>
                    <a:pt x="1" y="5879"/>
                  </a:moveTo>
                  <a:cubicBezTo>
                    <a:pt x="1266" y="6341"/>
                    <a:pt x="2654" y="6779"/>
                    <a:pt x="3591" y="7059"/>
                  </a:cubicBezTo>
                  <a:lnTo>
                    <a:pt x="3615" y="7059"/>
                  </a:lnTo>
                  <a:cubicBezTo>
                    <a:pt x="4199" y="7242"/>
                    <a:pt x="4808" y="6876"/>
                    <a:pt x="4929" y="6280"/>
                  </a:cubicBezTo>
                  <a:lnTo>
                    <a:pt x="5806" y="1875"/>
                  </a:lnTo>
                  <a:lnTo>
                    <a:pt x="6183" y="0"/>
                  </a:lnTo>
                  <a:lnTo>
                    <a:pt x="10637" y="2264"/>
                  </a:lnTo>
                  <a:lnTo>
                    <a:pt x="9372" y="4747"/>
                  </a:lnTo>
                  <a:lnTo>
                    <a:pt x="7132" y="9177"/>
                  </a:lnTo>
                  <a:lnTo>
                    <a:pt x="6536" y="11148"/>
                  </a:lnTo>
                  <a:lnTo>
                    <a:pt x="5721" y="13765"/>
                  </a:lnTo>
                </a:path>
              </a:pathLst>
            </a:custGeom>
            <a:noFill/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64"/>
            <p:cNvSpPr/>
            <p:nvPr/>
          </p:nvSpPr>
          <p:spPr>
            <a:xfrm>
              <a:off x="-3089881" y="4768258"/>
              <a:ext cx="107749" cy="106095"/>
            </a:xfrm>
            <a:custGeom>
              <a:avLst/>
              <a:gdLst/>
              <a:ahLst/>
              <a:cxnLst/>
              <a:rect l="l" t="t" r="r" b="b"/>
              <a:pathLst>
                <a:path w="4821" h="4747" extrusionOk="0">
                  <a:moveTo>
                    <a:pt x="378" y="0"/>
                  </a:moveTo>
                  <a:lnTo>
                    <a:pt x="1" y="1875"/>
                  </a:lnTo>
                  <a:cubicBezTo>
                    <a:pt x="1133" y="2897"/>
                    <a:pt x="2325" y="3858"/>
                    <a:pt x="3567" y="4747"/>
                  </a:cubicBezTo>
                  <a:lnTo>
                    <a:pt x="4820" y="225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64"/>
            <p:cNvSpPr/>
            <p:nvPr/>
          </p:nvSpPr>
          <p:spPr>
            <a:xfrm>
              <a:off x="-3347450" y="4888925"/>
              <a:ext cx="264075" cy="227800"/>
            </a:xfrm>
            <a:custGeom>
              <a:avLst/>
              <a:gdLst/>
              <a:ahLst/>
              <a:cxnLst/>
              <a:rect l="l" t="t" r="r" b="b"/>
              <a:pathLst>
                <a:path w="10563" h="9112" extrusionOk="0">
                  <a:moveTo>
                    <a:pt x="831" y="0"/>
                  </a:moveTo>
                  <a:cubicBezTo>
                    <a:pt x="1" y="0"/>
                    <a:pt x="687" y="1556"/>
                    <a:pt x="2506" y="3513"/>
                  </a:cubicBezTo>
                  <a:cubicBezTo>
                    <a:pt x="4758" y="5923"/>
                    <a:pt x="9760" y="9112"/>
                    <a:pt x="9760" y="9112"/>
                  </a:cubicBezTo>
                  <a:lnTo>
                    <a:pt x="10563" y="6483"/>
                  </a:lnTo>
                  <a:cubicBezTo>
                    <a:pt x="8908" y="5266"/>
                    <a:pt x="8031" y="3477"/>
                    <a:pt x="7630" y="2406"/>
                  </a:cubicBezTo>
                  <a:cubicBezTo>
                    <a:pt x="5999" y="1907"/>
                    <a:pt x="3005" y="946"/>
                    <a:pt x="1654" y="264"/>
                  </a:cubicBezTo>
                  <a:cubicBezTo>
                    <a:pt x="1296" y="84"/>
                    <a:pt x="1023" y="0"/>
                    <a:pt x="831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64"/>
            <p:cNvSpPr/>
            <p:nvPr/>
          </p:nvSpPr>
          <p:spPr>
            <a:xfrm>
              <a:off x="-2627925" y="3666350"/>
              <a:ext cx="49300" cy="320400"/>
            </a:xfrm>
            <a:custGeom>
              <a:avLst/>
              <a:gdLst/>
              <a:ahLst/>
              <a:cxnLst/>
              <a:rect l="l" t="t" r="r" b="b"/>
              <a:pathLst>
                <a:path w="1972" h="12816" fill="none" extrusionOk="0">
                  <a:moveTo>
                    <a:pt x="1217" y="1"/>
                  </a:moveTo>
                  <a:lnTo>
                    <a:pt x="1886" y="9578"/>
                  </a:lnTo>
                  <a:cubicBezTo>
                    <a:pt x="1972" y="10820"/>
                    <a:pt x="1363" y="12012"/>
                    <a:pt x="292" y="12657"/>
                  </a:cubicBezTo>
                  <a:lnTo>
                    <a:pt x="0" y="12816"/>
                  </a:lnTo>
                </a:path>
              </a:pathLst>
            </a:custGeom>
            <a:noFill/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64"/>
            <p:cNvSpPr/>
            <p:nvPr/>
          </p:nvSpPr>
          <p:spPr>
            <a:xfrm>
              <a:off x="-3139075" y="3688575"/>
              <a:ext cx="519375" cy="1183550"/>
            </a:xfrm>
            <a:custGeom>
              <a:avLst/>
              <a:gdLst/>
              <a:ahLst/>
              <a:cxnLst/>
              <a:rect l="l" t="t" r="r" b="b"/>
              <a:pathLst>
                <a:path w="20775" h="47342" extrusionOk="0">
                  <a:moveTo>
                    <a:pt x="19972" y="0"/>
                  </a:moveTo>
                  <a:lnTo>
                    <a:pt x="17598" y="73"/>
                  </a:lnTo>
                  <a:lnTo>
                    <a:pt x="10637" y="280"/>
                  </a:lnTo>
                  <a:cubicBezTo>
                    <a:pt x="10333" y="1862"/>
                    <a:pt x="9846" y="4065"/>
                    <a:pt x="9262" y="6633"/>
                  </a:cubicBezTo>
                  <a:cubicBezTo>
                    <a:pt x="6171" y="20105"/>
                    <a:pt x="1" y="43885"/>
                    <a:pt x="1" y="43885"/>
                  </a:cubicBezTo>
                  <a:cubicBezTo>
                    <a:pt x="6037" y="46550"/>
                    <a:pt x="12816" y="47341"/>
                    <a:pt x="12816" y="47341"/>
                  </a:cubicBezTo>
                  <a:cubicBezTo>
                    <a:pt x="12816" y="47341"/>
                    <a:pt x="15797" y="37617"/>
                    <a:pt x="18036" y="28916"/>
                  </a:cubicBezTo>
                  <a:cubicBezTo>
                    <a:pt x="19266" y="24182"/>
                    <a:pt x="20264" y="19728"/>
                    <a:pt x="20446" y="17330"/>
                  </a:cubicBezTo>
                  <a:cubicBezTo>
                    <a:pt x="20775" y="13107"/>
                    <a:pt x="20507" y="7472"/>
                    <a:pt x="20276" y="3797"/>
                  </a:cubicBezTo>
                  <a:cubicBezTo>
                    <a:pt x="20118" y="1521"/>
                    <a:pt x="19972" y="0"/>
                    <a:pt x="19972" y="0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64"/>
            <p:cNvSpPr/>
            <p:nvPr/>
          </p:nvSpPr>
          <p:spPr>
            <a:xfrm>
              <a:off x="-3139375" y="3688575"/>
              <a:ext cx="524550" cy="1183550"/>
            </a:xfrm>
            <a:custGeom>
              <a:avLst/>
              <a:gdLst/>
              <a:ahLst/>
              <a:cxnLst/>
              <a:rect l="l" t="t" r="r" b="b"/>
              <a:pathLst>
                <a:path w="20982" h="47342" fill="none" extrusionOk="0">
                  <a:moveTo>
                    <a:pt x="19971" y="0"/>
                  </a:moveTo>
                  <a:cubicBezTo>
                    <a:pt x="19971" y="0"/>
                    <a:pt x="20981" y="10515"/>
                    <a:pt x="20458" y="17330"/>
                  </a:cubicBezTo>
                  <a:cubicBezTo>
                    <a:pt x="19935" y="24145"/>
                    <a:pt x="12828" y="47341"/>
                    <a:pt x="12828" y="47341"/>
                  </a:cubicBezTo>
                  <a:cubicBezTo>
                    <a:pt x="12828" y="47341"/>
                    <a:pt x="5952" y="46416"/>
                    <a:pt x="0" y="43885"/>
                  </a:cubicBezTo>
                </a:path>
              </a:pathLst>
            </a:custGeom>
            <a:noFill/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64"/>
            <p:cNvSpPr/>
            <p:nvPr/>
          </p:nvSpPr>
          <p:spPr>
            <a:xfrm>
              <a:off x="-3072450" y="4736700"/>
              <a:ext cx="273850" cy="67875"/>
            </a:xfrm>
            <a:custGeom>
              <a:avLst/>
              <a:gdLst/>
              <a:ahLst/>
              <a:cxnLst/>
              <a:rect l="l" t="t" r="r" b="b"/>
              <a:pathLst>
                <a:path w="10954" h="2715" fill="none" extrusionOk="0">
                  <a:moveTo>
                    <a:pt x="1" y="0"/>
                  </a:moveTo>
                  <a:cubicBezTo>
                    <a:pt x="3567" y="1217"/>
                    <a:pt x="7230" y="2130"/>
                    <a:pt x="10954" y="2714"/>
                  </a:cubicBezTo>
                </a:path>
              </a:pathLst>
            </a:custGeom>
            <a:noFill/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64"/>
            <p:cNvSpPr/>
            <p:nvPr/>
          </p:nvSpPr>
          <p:spPr>
            <a:xfrm>
              <a:off x="-2956525" y="3141525"/>
              <a:ext cx="531250" cy="591825"/>
            </a:xfrm>
            <a:custGeom>
              <a:avLst/>
              <a:gdLst/>
              <a:ahLst/>
              <a:cxnLst/>
              <a:rect l="l" t="t" r="r" b="b"/>
              <a:pathLst>
                <a:path w="21250" h="23673" extrusionOk="0">
                  <a:moveTo>
                    <a:pt x="15907" y="1"/>
                  </a:moveTo>
                  <a:lnTo>
                    <a:pt x="2921" y="1424"/>
                  </a:lnTo>
                  <a:lnTo>
                    <a:pt x="1" y="21480"/>
                  </a:lnTo>
                  <a:cubicBezTo>
                    <a:pt x="1" y="21480"/>
                    <a:pt x="3843" y="23673"/>
                    <a:pt x="7990" y="23673"/>
                  </a:cubicBezTo>
                  <a:cubicBezTo>
                    <a:pt x="8057" y="23673"/>
                    <a:pt x="8124" y="23672"/>
                    <a:pt x="8191" y="23671"/>
                  </a:cubicBezTo>
                  <a:cubicBezTo>
                    <a:pt x="12414" y="23586"/>
                    <a:pt x="13789" y="22856"/>
                    <a:pt x="13789" y="22856"/>
                  </a:cubicBezTo>
                  <a:cubicBezTo>
                    <a:pt x="13789" y="22856"/>
                    <a:pt x="14894" y="23150"/>
                    <a:pt x="16254" y="23150"/>
                  </a:cubicBezTo>
                  <a:cubicBezTo>
                    <a:pt x="18427" y="23150"/>
                    <a:pt x="21249" y="22399"/>
                    <a:pt x="21249" y="18499"/>
                  </a:cubicBezTo>
                  <a:cubicBezTo>
                    <a:pt x="21249" y="12170"/>
                    <a:pt x="15907" y="1"/>
                    <a:pt x="15907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64"/>
            <p:cNvSpPr/>
            <p:nvPr/>
          </p:nvSpPr>
          <p:spPr>
            <a:xfrm>
              <a:off x="-3212400" y="3175000"/>
              <a:ext cx="566225" cy="1142775"/>
            </a:xfrm>
            <a:custGeom>
              <a:avLst/>
              <a:gdLst/>
              <a:ahLst/>
              <a:cxnLst/>
              <a:rect l="l" t="t" r="r" b="b"/>
              <a:pathLst>
                <a:path w="22649" h="45711" extrusionOk="0">
                  <a:moveTo>
                    <a:pt x="12499" y="0"/>
                  </a:moveTo>
                  <a:cubicBezTo>
                    <a:pt x="12499" y="0"/>
                    <a:pt x="8276" y="26957"/>
                    <a:pt x="1" y="41488"/>
                  </a:cubicBezTo>
                  <a:cubicBezTo>
                    <a:pt x="1" y="41488"/>
                    <a:pt x="6013" y="44579"/>
                    <a:pt x="12499" y="45710"/>
                  </a:cubicBezTo>
                  <a:cubicBezTo>
                    <a:pt x="12499" y="45710"/>
                    <a:pt x="22649" y="22904"/>
                    <a:pt x="19047" y="1716"/>
                  </a:cubicBezTo>
                  <a:lnTo>
                    <a:pt x="12499" y="0"/>
                  </a:ln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64"/>
            <p:cNvSpPr/>
            <p:nvPr/>
          </p:nvSpPr>
          <p:spPr>
            <a:xfrm>
              <a:off x="-3174675" y="4191800"/>
              <a:ext cx="290275" cy="88550"/>
            </a:xfrm>
            <a:custGeom>
              <a:avLst/>
              <a:gdLst/>
              <a:ahLst/>
              <a:cxnLst/>
              <a:rect l="l" t="t" r="r" b="b"/>
              <a:pathLst>
                <a:path w="11611" h="3542" fill="none" extrusionOk="0">
                  <a:moveTo>
                    <a:pt x="1" y="0"/>
                  </a:moveTo>
                  <a:cubicBezTo>
                    <a:pt x="1" y="0"/>
                    <a:pt x="7145" y="2726"/>
                    <a:pt x="11611" y="3542"/>
                  </a:cubicBezTo>
                </a:path>
              </a:pathLst>
            </a:custGeom>
            <a:noFill/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64"/>
            <p:cNvSpPr/>
            <p:nvPr/>
          </p:nvSpPr>
          <p:spPr>
            <a:xfrm>
              <a:off x="-2617900" y="3124500"/>
              <a:ext cx="424150" cy="1142475"/>
            </a:xfrm>
            <a:custGeom>
              <a:avLst/>
              <a:gdLst/>
              <a:ahLst/>
              <a:cxnLst/>
              <a:rect l="l" t="t" r="r" b="b"/>
              <a:pathLst>
                <a:path w="16966" h="45699" extrusionOk="0">
                  <a:moveTo>
                    <a:pt x="3579" y="0"/>
                  </a:moveTo>
                  <a:lnTo>
                    <a:pt x="1" y="2276"/>
                  </a:lnTo>
                  <a:cubicBezTo>
                    <a:pt x="1" y="2276"/>
                    <a:pt x="10394" y="19472"/>
                    <a:pt x="9019" y="45698"/>
                  </a:cubicBezTo>
                  <a:cubicBezTo>
                    <a:pt x="9019" y="45698"/>
                    <a:pt x="13558" y="44481"/>
                    <a:pt x="16966" y="41633"/>
                  </a:cubicBezTo>
                  <a:cubicBezTo>
                    <a:pt x="16966" y="41633"/>
                    <a:pt x="14373" y="12499"/>
                    <a:pt x="3579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64"/>
            <p:cNvSpPr/>
            <p:nvPr/>
          </p:nvSpPr>
          <p:spPr>
            <a:xfrm>
              <a:off x="-2390925" y="4147075"/>
              <a:ext cx="168875" cy="81250"/>
            </a:xfrm>
            <a:custGeom>
              <a:avLst/>
              <a:gdLst/>
              <a:ahLst/>
              <a:cxnLst/>
              <a:rect l="l" t="t" r="r" b="b"/>
              <a:pathLst>
                <a:path w="6755" h="3250" fill="none" extrusionOk="0">
                  <a:moveTo>
                    <a:pt x="1" y="3250"/>
                  </a:moveTo>
                  <a:cubicBezTo>
                    <a:pt x="1" y="3250"/>
                    <a:pt x="4236" y="1899"/>
                    <a:pt x="6755" y="0"/>
                  </a:cubicBezTo>
                </a:path>
              </a:pathLst>
            </a:custGeom>
            <a:noFill/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64"/>
            <p:cNvSpPr/>
            <p:nvPr/>
          </p:nvSpPr>
          <p:spPr>
            <a:xfrm>
              <a:off x="-2875600" y="3308000"/>
              <a:ext cx="204475" cy="222675"/>
            </a:xfrm>
            <a:custGeom>
              <a:avLst/>
              <a:gdLst/>
              <a:ahLst/>
              <a:cxnLst/>
              <a:rect l="l" t="t" r="r" b="b"/>
              <a:pathLst>
                <a:path w="8179" h="8907" extrusionOk="0">
                  <a:moveTo>
                    <a:pt x="4122" y="1"/>
                  </a:moveTo>
                  <a:cubicBezTo>
                    <a:pt x="3977" y="1"/>
                    <a:pt x="3844" y="103"/>
                    <a:pt x="3798" y="327"/>
                  </a:cubicBezTo>
                  <a:cubicBezTo>
                    <a:pt x="3542" y="1544"/>
                    <a:pt x="2496" y="4270"/>
                    <a:pt x="2496" y="4270"/>
                  </a:cubicBezTo>
                  <a:lnTo>
                    <a:pt x="548" y="5548"/>
                  </a:lnTo>
                  <a:lnTo>
                    <a:pt x="1" y="5913"/>
                  </a:lnTo>
                  <a:lnTo>
                    <a:pt x="2058" y="8907"/>
                  </a:lnTo>
                  <a:lnTo>
                    <a:pt x="3348" y="7909"/>
                  </a:lnTo>
                  <a:lnTo>
                    <a:pt x="3421" y="7860"/>
                  </a:lnTo>
                  <a:cubicBezTo>
                    <a:pt x="3664" y="7666"/>
                    <a:pt x="3968" y="7556"/>
                    <a:pt x="4272" y="7556"/>
                  </a:cubicBezTo>
                  <a:cubicBezTo>
                    <a:pt x="4516" y="7556"/>
                    <a:pt x="4759" y="7495"/>
                    <a:pt x="4990" y="7386"/>
                  </a:cubicBezTo>
                  <a:lnTo>
                    <a:pt x="7814" y="5925"/>
                  </a:lnTo>
                  <a:cubicBezTo>
                    <a:pt x="7936" y="5864"/>
                    <a:pt x="8021" y="5755"/>
                    <a:pt x="8045" y="5633"/>
                  </a:cubicBezTo>
                  <a:lnTo>
                    <a:pt x="8142" y="5280"/>
                  </a:lnTo>
                  <a:cubicBezTo>
                    <a:pt x="8179" y="5134"/>
                    <a:pt x="8155" y="4988"/>
                    <a:pt x="8069" y="4879"/>
                  </a:cubicBezTo>
                  <a:lnTo>
                    <a:pt x="7972" y="4757"/>
                  </a:lnTo>
                  <a:cubicBezTo>
                    <a:pt x="7887" y="4647"/>
                    <a:pt x="7850" y="4514"/>
                    <a:pt x="7887" y="4380"/>
                  </a:cubicBezTo>
                  <a:lnTo>
                    <a:pt x="7948" y="4027"/>
                  </a:lnTo>
                  <a:cubicBezTo>
                    <a:pt x="7984" y="3881"/>
                    <a:pt x="7936" y="3710"/>
                    <a:pt x="7826" y="3601"/>
                  </a:cubicBezTo>
                  <a:lnTo>
                    <a:pt x="7631" y="3430"/>
                  </a:lnTo>
                  <a:cubicBezTo>
                    <a:pt x="7534" y="3321"/>
                    <a:pt x="7473" y="3175"/>
                    <a:pt x="7497" y="3029"/>
                  </a:cubicBezTo>
                  <a:lnTo>
                    <a:pt x="7546" y="2664"/>
                  </a:lnTo>
                  <a:cubicBezTo>
                    <a:pt x="7546" y="2639"/>
                    <a:pt x="7546" y="2627"/>
                    <a:pt x="7546" y="2603"/>
                  </a:cubicBezTo>
                  <a:cubicBezTo>
                    <a:pt x="7546" y="2433"/>
                    <a:pt x="7449" y="2274"/>
                    <a:pt x="7291" y="2189"/>
                  </a:cubicBezTo>
                  <a:cubicBezTo>
                    <a:pt x="7108" y="2116"/>
                    <a:pt x="6999" y="1921"/>
                    <a:pt x="7023" y="1727"/>
                  </a:cubicBezTo>
                  <a:lnTo>
                    <a:pt x="7047" y="1520"/>
                  </a:lnTo>
                  <a:cubicBezTo>
                    <a:pt x="7059" y="1325"/>
                    <a:pt x="6962" y="1142"/>
                    <a:pt x="6792" y="1057"/>
                  </a:cubicBezTo>
                  <a:lnTo>
                    <a:pt x="6743" y="1033"/>
                  </a:lnTo>
                  <a:cubicBezTo>
                    <a:pt x="6681" y="1004"/>
                    <a:pt x="6614" y="991"/>
                    <a:pt x="6549" y="991"/>
                  </a:cubicBezTo>
                  <a:cubicBezTo>
                    <a:pt x="6448" y="991"/>
                    <a:pt x="6349" y="1023"/>
                    <a:pt x="6268" y="1082"/>
                  </a:cubicBezTo>
                  <a:lnTo>
                    <a:pt x="4990" y="2007"/>
                  </a:lnTo>
                  <a:cubicBezTo>
                    <a:pt x="4939" y="2045"/>
                    <a:pt x="4881" y="2063"/>
                    <a:pt x="4825" y="2063"/>
                  </a:cubicBezTo>
                  <a:cubicBezTo>
                    <a:pt x="4669" y="2063"/>
                    <a:pt x="4522" y="1930"/>
                    <a:pt x="4540" y="1751"/>
                  </a:cubicBezTo>
                  <a:cubicBezTo>
                    <a:pt x="4565" y="1435"/>
                    <a:pt x="4601" y="1045"/>
                    <a:pt x="4613" y="717"/>
                  </a:cubicBezTo>
                  <a:cubicBezTo>
                    <a:pt x="4621" y="266"/>
                    <a:pt x="4355" y="1"/>
                    <a:pt x="4122" y="1"/>
                  </a:cubicBezTo>
                  <a:close/>
                </a:path>
              </a:pathLst>
            </a:custGeom>
            <a:solidFill>
              <a:schemeClr val="lt2"/>
            </a:solidFill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64"/>
            <p:cNvSpPr/>
            <p:nvPr/>
          </p:nvSpPr>
          <p:spPr>
            <a:xfrm>
              <a:off x="-2875600" y="3446700"/>
              <a:ext cx="83700" cy="83975"/>
            </a:xfrm>
            <a:custGeom>
              <a:avLst/>
              <a:gdLst/>
              <a:ahLst/>
              <a:cxnLst/>
              <a:rect l="l" t="t" r="r" b="b"/>
              <a:pathLst>
                <a:path w="3348" h="3359" extrusionOk="0">
                  <a:moveTo>
                    <a:pt x="548" y="0"/>
                  </a:moveTo>
                  <a:lnTo>
                    <a:pt x="1" y="365"/>
                  </a:lnTo>
                  <a:lnTo>
                    <a:pt x="2058" y="3359"/>
                  </a:lnTo>
                  <a:lnTo>
                    <a:pt x="3348" y="2361"/>
                  </a:lnTo>
                  <a:cubicBezTo>
                    <a:pt x="2471" y="1107"/>
                    <a:pt x="1169" y="329"/>
                    <a:pt x="548" y="0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64"/>
            <p:cNvSpPr/>
            <p:nvPr/>
          </p:nvSpPr>
          <p:spPr>
            <a:xfrm>
              <a:off x="-3141475" y="3175000"/>
              <a:ext cx="355975" cy="545500"/>
            </a:xfrm>
            <a:custGeom>
              <a:avLst/>
              <a:gdLst/>
              <a:ahLst/>
              <a:cxnLst/>
              <a:rect l="l" t="t" r="r" b="b"/>
              <a:pathLst>
                <a:path w="14239" h="21820" extrusionOk="0">
                  <a:moveTo>
                    <a:pt x="9662" y="0"/>
                  </a:moveTo>
                  <a:cubicBezTo>
                    <a:pt x="9662" y="1"/>
                    <a:pt x="1168" y="9992"/>
                    <a:pt x="413" y="16101"/>
                  </a:cubicBezTo>
                  <a:cubicBezTo>
                    <a:pt x="1" y="19445"/>
                    <a:pt x="1492" y="21819"/>
                    <a:pt x="4390" y="21819"/>
                  </a:cubicBezTo>
                  <a:cubicBezTo>
                    <a:pt x="6797" y="21819"/>
                    <a:pt x="10174" y="20182"/>
                    <a:pt x="14238" y="16101"/>
                  </a:cubicBezTo>
                  <a:cubicBezTo>
                    <a:pt x="13374" y="13984"/>
                    <a:pt x="12060" y="12073"/>
                    <a:pt x="10392" y="10503"/>
                  </a:cubicBezTo>
                  <a:lnTo>
                    <a:pt x="8129" y="11586"/>
                  </a:lnTo>
                  <a:cubicBezTo>
                    <a:pt x="8129" y="11586"/>
                    <a:pt x="8287" y="10746"/>
                    <a:pt x="8518" y="9481"/>
                  </a:cubicBezTo>
                  <a:cubicBezTo>
                    <a:pt x="8993" y="6876"/>
                    <a:pt x="9699" y="2483"/>
                    <a:pt x="966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64"/>
            <p:cNvSpPr/>
            <p:nvPr/>
          </p:nvSpPr>
          <p:spPr>
            <a:xfrm>
              <a:off x="-2905100" y="3088600"/>
              <a:ext cx="399800" cy="158225"/>
            </a:xfrm>
            <a:custGeom>
              <a:avLst/>
              <a:gdLst/>
              <a:ahLst/>
              <a:cxnLst/>
              <a:rect l="l" t="t" r="r" b="b"/>
              <a:pathLst>
                <a:path w="15992" h="6329" extrusionOk="0">
                  <a:moveTo>
                    <a:pt x="7558" y="0"/>
                  </a:moveTo>
                  <a:lnTo>
                    <a:pt x="1643" y="2641"/>
                  </a:lnTo>
                  <a:lnTo>
                    <a:pt x="110" y="3322"/>
                  </a:lnTo>
                  <a:cubicBezTo>
                    <a:pt x="0" y="3383"/>
                    <a:pt x="0" y="3529"/>
                    <a:pt x="110" y="3590"/>
                  </a:cubicBezTo>
                  <a:cubicBezTo>
                    <a:pt x="1290" y="4113"/>
                    <a:pt x="5769" y="5939"/>
                    <a:pt x="10053" y="6328"/>
                  </a:cubicBezTo>
                  <a:cubicBezTo>
                    <a:pt x="10053" y="6328"/>
                    <a:pt x="13813" y="3541"/>
                    <a:pt x="15943" y="937"/>
                  </a:cubicBezTo>
                  <a:cubicBezTo>
                    <a:pt x="15992" y="864"/>
                    <a:pt x="15943" y="767"/>
                    <a:pt x="15858" y="767"/>
                  </a:cubicBezTo>
                  <a:lnTo>
                    <a:pt x="14288" y="621"/>
                  </a:lnTo>
                  <a:lnTo>
                    <a:pt x="7558" y="0"/>
                  </a:ln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64"/>
            <p:cNvSpPr/>
            <p:nvPr/>
          </p:nvSpPr>
          <p:spPr>
            <a:xfrm>
              <a:off x="-2864025" y="3088600"/>
              <a:ext cx="316125" cy="115325"/>
            </a:xfrm>
            <a:custGeom>
              <a:avLst/>
              <a:gdLst/>
              <a:ahLst/>
              <a:cxnLst/>
              <a:rect l="l" t="t" r="r" b="b"/>
              <a:pathLst>
                <a:path w="12645" h="4613" extrusionOk="0">
                  <a:moveTo>
                    <a:pt x="5915" y="0"/>
                  </a:moveTo>
                  <a:lnTo>
                    <a:pt x="0" y="2641"/>
                  </a:lnTo>
                  <a:cubicBezTo>
                    <a:pt x="2020" y="3383"/>
                    <a:pt x="5075" y="4333"/>
                    <a:pt x="8032" y="4612"/>
                  </a:cubicBezTo>
                  <a:cubicBezTo>
                    <a:pt x="9651" y="3383"/>
                    <a:pt x="11197" y="2045"/>
                    <a:pt x="12645" y="621"/>
                  </a:cubicBezTo>
                  <a:lnTo>
                    <a:pt x="5915" y="0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64"/>
            <p:cNvSpPr/>
            <p:nvPr/>
          </p:nvSpPr>
          <p:spPr>
            <a:xfrm>
              <a:off x="-2775800" y="3018925"/>
              <a:ext cx="139075" cy="133875"/>
            </a:xfrm>
            <a:custGeom>
              <a:avLst/>
              <a:gdLst/>
              <a:ahLst/>
              <a:cxnLst/>
              <a:rect l="l" t="t" r="r" b="b"/>
              <a:pathLst>
                <a:path w="5563" h="5355" extrusionOk="0">
                  <a:moveTo>
                    <a:pt x="1449" y="0"/>
                  </a:moveTo>
                  <a:lnTo>
                    <a:pt x="1388" y="499"/>
                  </a:lnTo>
                  <a:lnTo>
                    <a:pt x="974" y="3566"/>
                  </a:lnTo>
                  <a:cubicBezTo>
                    <a:pt x="913" y="4041"/>
                    <a:pt x="719" y="4491"/>
                    <a:pt x="414" y="4856"/>
                  </a:cubicBezTo>
                  <a:cubicBezTo>
                    <a:pt x="195" y="5111"/>
                    <a:pt x="1" y="5355"/>
                    <a:pt x="13" y="5355"/>
                  </a:cubicBezTo>
                  <a:lnTo>
                    <a:pt x="5562" y="5355"/>
                  </a:lnTo>
                  <a:cubicBezTo>
                    <a:pt x="5562" y="5355"/>
                    <a:pt x="5282" y="4929"/>
                    <a:pt x="5063" y="4600"/>
                  </a:cubicBezTo>
                  <a:cubicBezTo>
                    <a:pt x="4917" y="4369"/>
                    <a:pt x="4844" y="4101"/>
                    <a:pt x="4869" y="3834"/>
                  </a:cubicBezTo>
                  <a:lnTo>
                    <a:pt x="4917" y="3189"/>
                  </a:lnTo>
                  <a:lnTo>
                    <a:pt x="5124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64"/>
            <p:cNvSpPr/>
            <p:nvPr/>
          </p:nvSpPr>
          <p:spPr>
            <a:xfrm>
              <a:off x="-2775800" y="3018925"/>
              <a:ext cx="139075" cy="133875"/>
            </a:xfrm>
            <a:custGeom>
              <a:avLst/>
              <a:gdLst/>
              <a:ahLst/>
              <a:cxnLst/>
              <a:rect l="l" t="t" r="r" b="b"/>
              <a:pathLst>
                <a:path w="5563" h="5355" fill="none" extrusionOk="0">
                  <a:moveTo>
                    <a:pt x="13" y="5355"/>
                  </a:moveTo>
                  <a:cubicBezTo>
                    <a:pt x="1" y="5355"/>
                    <a:pt x="195" y="5111"/>
                    <a:pt x="414" y="4856"/>
                  </a:cubicBezTo>
                  <a:cubicBezTo>
                    <a:pt x="719" y="4491"/>
                    <a:pt x="913" y="4041"/>
                    <a:pt x="974" y="3566"/>
                  </a:cubicBezTo>
                  <a:lnTo>
                    <a:pt x="1388" y="499"/>
                  </a:lnTo>
                  <a:lnTo>
                    <a:pt x="1449" y="0"/>
                  </a:lnTo>
                  <a:lnTo>
                    <a:pt x="5124" y="0"/>
                  </a:lnTo>
                  <a:lnTo>
                    <a:pt x="4917" y="3189"/>
                  </a:lnTo>
                  <a:lnTo>
                    <a:pt x="4869" y="3834"/>
                  </a:lnTo>
                  <a:cubicBezTo>
                    <a:pt x="4844" y="4101"/>
                    <a:pt x="4917" y="4369"/>
                    <a:pt x="5063" y="4600"/>
                  </a:cubicBezTo>
                  <a:cubicBezTo>
                    <a:pt x="5282" y="4929"/>
                    <a:pt x="5562" y="5355"/>
                    <a:pt x="5562" y="5355"/>
                  </a:cubicBezTo>
                </a:path>
              </a:pathLst>
            </a:custGeom>
            <a:noFill/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64"/>
            <p:cNvSpPr/>
            <p:nvPr/>
          </p:nvSpPr>
          <p:spPr>
            <a:xfrm>
              <a:off x="-2864025" y="3096500"/>
              <a:ext cx="316125" cy="107125"/>
            </a:xfrm>
            <a:custGeom>
              <a:avLst/>
              <a:gdLst/>
              <a:ahLst/>
              <a:cxnLst/>
              <a:rect l="l" t="t" r="r" b="b"/>
              <a:pathLst>
                <a:path w="12645" h="4285" extrusionOk="0">
                  <a:moveTo>
                    <a:pt x="9274" y="0"/>
                  </a:moveTo>
                  <a:lnTo>
                    <a:pt x="9140" y="767"/>
                  </a:lnTo>
                  <a:cubicBezTo>
                    <a:pt x="8896" y="913"/>
                    <a:pt x="8641" y="1047"/>
                    <a:pt x="8361" y="1132"/>
                  </a:cubicBezTo>
                  <a:cubicBezTo>
                    <a:pt x="7743" y="1349"/>
                    <a:pt x="7075" y="1426"/>
                    <a:pt x="6438" y="1426"/>
                  </a:cubicBezTo>
                  <a:cubicBezTo>
                    <a:pt x="5682" y="1426"/>
                    <a:pt x="4971" y="1318"/>
                    <a:pt x="4442" y="1205"/>
                  </a:cubicBezTo>
                  <a:cubicBezTo>
                    <a:pt x="4138" y="1144"/>
                    <a:pt x="3834" y="1071"/>
                    <a:pt x="3542" y="986"/>
                  </a:cubicBezTo>
                  <a:lnTo>
                    <a:pt x="3359" y="816"/>
                  </a:lnTo>
                  <a:lnTo>
                    <a:pt x="0" y="2325"/>
                  </a:lnTo>
                  <a:cubicBezTo>
                    <a:pt x="2020" y="3067"/>
                    <a:pt x="5075" y="4017"/>
                    <a:pt x="8045" y="4284"/>
                  </a:cubicBezTo>
                  <a:cubicBezTo>
                    <a:pt x="9663" y="3067"/>
                    <a:pt x="11197" y="1729"/>
                    <a:pt x="12645" y="305"/>
                  </a:cubicBezTo>
                  <a:lnTo>
                    <a:pt x="9274" y="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64"/>
            <p:cNvSpPr/>
            <p:nvPr/>
          </p:nvSpPr>
          <p:spPr>
            <a:xfrm>
              <a:off x="-2998886" y="3415252"/>
              <a:ext cx="66350" cy="84925"/>
            </a:xfrm>
            <a:custGeom>
              <a:avLst/>
              <a:gdLst/>
              <a:ahLst/>
              <a:cxnLst/>
              <a:rect l="l" t="t" r="r" b="b"/>
              <a:pathLst>
                <a:path w="2654" h="3397" extrusionOk="0">
                  <a:moveTo>
                    <a:pt x="2653" y="1"/>
                  </a:moveTo>
                  <a:lnTo>
                    <a:pt x="0" y="3396"/>
                  </a:lnTo>
                  <a:cubicBezTo>
                    <a:pt x="706" y="2897"/>
                    <a:pt x="1461" y="2471"/>
                    <a:pt x="2252" y="2106"/>
                  </a:cubicBezTo>
                  <a:cubicBezTo>
                    <a:pt x="2252" y="2106"/>
                    <a:pt x="2422" y="1266"/>
                    <a:pt x="26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64"/>
            <p:cNvSpPr/>
            <p:nvPr/>
          </p:nvSpPr>
          <p:spPr>
            <a:xfrm>
              <a:off x="-3022250" y="3437550"/>
              <a:ext cx="236750" cy="281775"/>
            </a:xfrm>
            <a:custGeom>
              <a:avLst/>
              <a:gdLst/>
              <a:ahLst/>
              <a:cxnLst/>
              <a:rect l="l" t="t" r="r" b="b"/>
              <a:pathLst>
                <a:path w="9470" h="11271" fill="none" extrusionOk="0">
                  <a:moveTo>
                    <a:pt x="1" y="11270"/>
                  </a:moveTo>
                  <a:cubicBezTo>
                    <a:pt x="2301" y="10869"/>
                    <a:pt x="5964" y="9116"/>
                    <a:pt x="9469" y="5599"/>
                  </a:cubicBezTo>
                  <a:cubicBezTo>
                    <a:pt x="8605" y="3482"/>
                    <a:pt x="7291" y="1571"/>
                    <a:pt x="5623" y="1"/>
                  </a:cubicBezTo>
                  <a:lnTo>
                    <a:pt x="3360" y="1084"/>
                  </a:lnTo>
                </a:path>
              </a:pathLst>
            </a:custGeom>
            <a:noFill/>
            <a:ln w="39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64"/>
            <p:cNvSpPr/>
            <p:nvPr/>
          </p:nvSpPr>
          <p:spPr>
            <a:xfrm>
              <a:off x="-3043850" y="3464650"/>
              <a:ext cx="194750" cy="139350"/>
            </a:xfrm>
            <a:custGeom>
              <a:avLst/>
              <a:gdLst/>
              <a:ahLst/>
              <a:cxnLst/>
              <a:rect l="l" t="t" r="r" b="b"/>
              <a:pathLst>
                <a:path w="7790" h="5574" fill="none" extrusionOk="0">
                  <a:moveTo>
                    <a:pt x="7790" y="5574"/>
                  </a:moveTo>
                  <a:cubicBezTo>
                    <a:pt x="6901" y="2848"/>
                    <a:pt x="4224" y="0"/>
                    <a:pt x="4224" y="0"/>
                  </a:cubicBezTo>
                  <a:cubicBezTo>
                    <a:pt x="3433" y="365"/>
                    <a:pt x="2678" y="791"/>
                    <a:pt x="1960" y="1290"/>
                  </a:cubicBezTo>
                  <a:cubicBezTo>
                    <a:pt x="1242" y="1752"/>
                    <a:pt x="597" y="2300"/>
                    <a:pt x="1" y="2921"/>
                  </a:cubicBezTo>
                </a:path>
              </a:pathLst>
            </a:custGeom>
            <a:noFill/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64"/>
            <p:cNvSpPr/>
            <p:nvPr/>
          </p:nvSpPr>
          <p:spPr>
            <a:xfrm>
              <a:off x="-2785525" y="2847925"/>
              <a:ext cx="185300" cy="215825"/>
            </a:xfrm>
            <a:custGeom>
              <a:avLst/>
              <a:gdLst/>
              <a:ahLst/>
              <a:cxnLst/>
              <a:rect l="l" t="t" r="r" b="b"/>
              <a:pathLst>
                <a:path w="7412" h="8633" extrusionOk="0">
                  <a:moveTo>
                    <a:pt x="4929" y="1"/>
                  </a:moveTo>
                  <a:lnTo>
                    <a:pt x="438" y="1729"/>
                  </a:lnTo>
                  <a:lnTo>
                    <a:pt x="0" y="3944"/>
                  </a:lnTo>
                  <a:cubicBezTo>
                    <a:pt x="0" y="3944"/>
                    <a:pt x="1132" y="7412"/>
                    <a:pt x="3140" y="8361"/>
                  </a:cubicBezTo>
                  <a:cubicBezTo>
                    <a:pt x="3539" y="8547"/>
                    <a:pt x="3950" y="8633"/>
                    <a:pt x="4351" y="8633"/>
                  </a:cubicBezTo>
                  <a:cubicBezTo>
                    <a:pt x="5968" y="8633"/>
                    <a:pt x="7412" y="7245"/>
                    <a:pt x="7168" y="5489"/>
                  </a:cubicBezTo>
                  <a:cubicBezTo>
                    <a:pt x="6876" y="3299"/>
                    <a:pt x="4929" y="1"/>
                    <a:pt x="4929" y="1"/>
                  </a:cubicBezTo>
                  <a:close/>
                </a:path>
              </a:pathLst>
            </a:custGeom>
            <a:solidFill>
              <a:schemeClr val="lt2"/>
            </a:solidFill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64"/>
            <p:cNvSpPr/>
            <p:nvPr/>
          </p:nvSpPr>
          <p:spPr>
            <a:xfrm>
              <a:off x="-2818700" y="2814775"/>
              <a:ext cx="191400" cy="186525"/>
            </a:xfrm>
            <a:custGeom>
              <a:avLst/>
              <a:gdLst/>
              <a:ahLst/>
              <a:cxnLst/>
              <a:rect l="l" t="t" r="r" b="b"/>
              <a:pathLst>
                <a:path w="7656" h="7461" extrusionOk="0">
                  <a:moveTo>
                    <a:pt x="7120" y="0"/>
                  </a:moveTo>
                  <a:lnTo>
                    <a:pt x="1" y="3030"/>
                  </a:lnTo>
                  <a:lnTo>
                    <a:pt x="195" y="6000"/>
                  </a:lnTo>
                  <a:lnTo>
                    <a:pt x="1996" y="7460"/>
                  </a:lnTo>
                  <a:cubicBezTo>
                    <a:pt x="1996" y="7460"/>
                    <a:pt x="2994" y="6888"/>
                    <a:pt x="2629" y="5720"/>
                  </a:cubicBezTo>
                  <a:cubicBezTo>
                    <a:pt x="2532" y="5464"/>
                    <a:pt x="2641" y="5172"/>
                    <a:pt x="2885" y="5026"/>
                  </a:cubicBezTo>
                  <a:cubicBezTo>
                    <a:pt x="3189" y="4844"/>
                    <a:pt x="3542" y="4479"/>
                    <a:pt x="3627" y="3688"/>
                  </a:cubicBezTo>
                  <a:cubicBezTo>
                    <a:pt x="3652" y="3444"/>
                    <a:pt x="3846" y="3262"/>
                    <a:pt x="4090" y="3237"/>
                  </a:cubicBezTo>
                  <a:cubicBezTo>
                    <a:pt x="4528" y="3213"/>
                    <a:pt x="5185" y="3103"/>
                    <a:pt x="5562" y="2702"/>
                  </a:cubicBezTo>
                  <a:cubicBezTo>
                    <a:pt x="5647" y="2604"/>
                    <a:pt x="5769" y="2552"/>
                    <a:pt x="5893" y="2552"/>
                  </a:cubicBezTo>
                  <a:cubicBezTo>
                    <a:pt x="6001" y="2552"/>
                    <a:pt x="6110" y="2592"/>
                    <a:pt x="6195" y="2677"/>
                  </a:cubicBezTo>
                  <a:cubicBezTo>
                    <a:pt x="6572" y="3079"/>
                    <a:pt x="7108" y="3310"/>
                    <a:pt x="7655" y="3322"/>
                  </a:cubicBezTo>
                  <a:lnTo>
                    <a:pt x="7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64"/>
            <p:cNvSpPr/>
            <p:nvPr/>
          </p:nvSpPr>
          <p:spPr>
            <a:xfrm>
              <a:off x="-2803182" y="2985300"/>
              <a:ext cx="73700" cy="56800"/>
            </a:xfrm>
            <a:custGeom>
              <a:avLst/>
              <a:gdLst/>
              <a:ahLst/>
              <a:cxnLst/>
              <a:rect l="l" t="t" r="r" b="b"/>
              <a:pathLst>
                <a:path w="2948" h="2272" extrusionOk="0">
                  <a:moveTo>
                    <a:pt x="1306" y="0"/>
                  </a:moveTo>
                  <a:cubicBezTo>
                    <a:pt x="1046" y="0"/>
                    <a:pt x="742" y="77"/>
                    <a:pt x="477" y="347"/>
                  </a:cubicBezTo>
                  <a:cubicBezTo>
                    <a:pt x="0" y="843"/>
                    <a:pt x="673" y="2271"/>
                    <a:pt x="1858" y="2271"/>
                  </a:cubicBezTo>
                  <a:cubicBezTo>
                    <a:pt x="2187" y="2271"/>
                    <a:pt x="2554" y="2162"/>
                    <a:pt x="2947" y="1893"/>
                  </a:cubicBezTo>
                  <a:lnTo>
                    <a:pt x="1901" y="128"/>
                  </a:lnTo>
                  <a:cubicBezTo>
                    <a:pt x="1901" y="128"/>
                    <a:pt x="1641" y="0"/>
                    <a:pt x="13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64"/>
            <p:cNvSpPr/>
            <p:nvPr/>
          </p:nvSpPr>
          <p:spPr>
            <a:xfrm>
              <a:off x="-2808650" y="2978450"/>
              <a:ext cx="77000" cy="85225"/>
            </a:xfrm>
            <a:custGeom>
              <a:avLst/>
              <a:gdLst/>
              <a:ahLst/>
              <a:cxnLst/>
              <a:rect l="l" t="t" r="r" b="b"/>
              <a:pathLst>
                <a:path w="3080" h="3409" fill="none" extrusionOk="0">
                  <a:moveTo>
                    <a:pt x="2033" y="402"/>
                  </a:moveTo>
                  <a:cubicBezTo>
                    <a:pt x="2033" y="402"/>
                    <a:pt x="1217" y="1"/>
                    <a:pt x="609" y="621"/>
                  </a:cubicBezTo>
                  <a:cubicBezTo>
                    <a:pt x="0" y="1254"/>
                    <a:pt x="1266" y="3408"/>
                    <a:pt x="3079" y="2167"/>
                  </a:cubicBezTo>
                </a:path>
              </a:pathLst>
            </a:custGeom>
            <a:noFill/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7" name="Google Shape;1277;p64"/>
          <p:cNvGrpSpPr/>
          <p:nvPr/>
        </p:nvGrpSpPr>
        <p:grpSpPr>
          <a:xfrm rot="-5267276" flipH="1">
            <a:off x="5368977" y="-587663"/>
            <a:ext cx="1433983" cy="2722241"/>
            <a:chOff x="245118" y="529851"/>
            <a:chExt cx="1433919" cy="2722118"/>
          </a:xfrm>
        </p:grpSpPr>
        <p:grpSp>
          <p:nvGrpSpPr>
            <p:cNvPr id="1278" name="Google Shape;1278;p64"/>
            <p:cNvGrpSpPr/>
            <p:nvPr/>
          </p:nvGrpSpPr>
          <p:grpSpPr>
            <a:xfrm rot="-617154" flipH="1">
              <a:off x="245118" y="801967"/>
              <a:ext cx="1124054" cy="2450002"/>
              <a:chOff x="3985754" y="1594293"/>
              <a:chExt cx="577420" cy="1128254"/>
            </a:xfrm>
          </p:grpSpPr>
          <p:sp>
            <p:nvSpPr>
              <p:cNvPr id="1279" name="Google Shape;1279;p64"/>
              <p:cNvSpPr/>
              <p:nvPr/>
            </p:nvSpPr>
            <p:spPr>
              <a:xfrm>
                <a:off x="4022028" y="1594293"/>
                <a:ext cx="541146" cy="1128254"/>
              </a:xfrm>
              <a:custGeom>
                <a:avLst/>
                <a:gdLst/>
                <a:ahLst/>
                <a:cxnLst/>
                <a:rect l="l" t="t" r="r" b="b"/>
                <a:pathLst>
                  <a:path w="28598" h="59625" extrusionOk="0">
                    <a:moveTo>
                      <a:pt x="101" y="0"/>
                    </a:moveTo>
                    <a:lnTo>
                      <a:pt x="1" y="426"/>
                    </a:lnTo>
                    <a:cubicBezTo>
                      <a:pt x="16066" y="3359"/>
                      <a:pt x="28197" y="17344"/>
                      <a:pt x="28197" y="34161"/>
                    </a:cubicBezTo>
                    <a:lnTo>
                      <a:pt x="28197" y="34462"/>
                    </a:lnTo>
                    <a:cubicBezTo>
                      <a:pt x="28096" y="44286"/>
                      <a:pt x="23911" y="53058"/>
                      <a:pt x="17219" y="59324"/>
                    </a:cubicBezTo>
                    <a:lnTo>
                      <a:pt x="17545" y="59625"/>
                    </a:lnTo>
                    <a:cubicBezTo>
                      <a:pt x="24212" y="53359"/>
                      <a:pt x="28497" y="44386"/>
                      <a:pt x="28598" y="34462"/>
                    </a:cubicBezTo>
                    <a:lnTo>
                      <a:pt x="28598" y="34161"/>
                    </a:lnTo>
                    <a:cubicBezTo>
                      <a:pt x="28598" y="17143"/>
                      <a:pt x="16292" y="2933"/>
                      <a:pt x="1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0" name="Google Shape;1280;p64"/>
              <p:cNvSpPr/>
              <p:nvPr/>
            </p:nvSpPr>
            <p:spPr>
              <a:xfrm>
                <a:off x="3985754" y="1615346"/>
                <a:ext cx="39378" cy="29898"/>
              </a:xfrm>
              <a:custGeom>
                <a:avLst/>
                <a:gdLst/>
                <a:ahLst/>
                <a:cxnLst/>
                <a:rect l="l" t="t" r="r" b="b"/>
                <a:pathLst>
                  <a:path w="2081" h="1580" extrusionOk="0">
                    <a:moveTo>
                      <a:pt x="1053" y="1"/>
                    </a:moveTo>
                    <a:cubicBezTo>
                      <a:pt x="0" y="1"/>
                      <a:pt x="0" y="1580"/>
                      <a:pt x="1053" y="1580"/>
                    </a:cubicBezTo>
                    <a:cubicBezTo>
                      <a:pt x="2080" y="1580"/>
                      <a:pt x="2080" y="1"/>
                      <a:pt x="10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81" name="Google Shape;1281;p64"/>
            <p:cNvSpPr/>
            <p:nvPr/>
          </p:nvSpPr>
          <p:spPr>
            <a:xfrm>
              <a:off x="1536237" y="529851"/>
              <a:ext cx="142800" cy="142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82" name="Google Shape;1282;p64"/>
          <p:cNvGrpSpPr/>
          <p:nvPr/>
        </p:nvGrpSpPr>
        <p:grpSpPr>
          <a:xfrm rot="5400000" flipH="1">
            <a:off x="1487092" y="2864267"/>
            <a:ext cx="1385931" cy="2705253"/>
            <a:chOff x="409722" y="228600"/>
            <a:chExt cx="1385931" cy="2705253"/>
          </a:xfrm>
        </p:grpSpPr>
        <p:grpSp>
          <p:nvGrpSpPr>
            <p:cNvPr id="1283" name="Google Shape;1283;p64"/>
            <p:cNvGrpSpPr/>
            <p:nvPr/>
          </p:nvGrpSpPr>
          <p:grpSpPr>
            <a:xfrm rot="-617154" flipH="1">
              <a:off x="575967" y="402323"/>
              <a:ext cx="1053440" cy="2450002"/>
              <a:chOff x="3817855" y="1437512"/>
              <a:chExt cx="541146" cy="1128254"/>
            </a:xfrm>
          </p:grpSpPr>
          <p:sp>
            <p:nvSpPr>
              <p:cNvPr id="1284" name="Google Shape;1284;p64"/>
              <p:cNvSpPr/>
              <p:nvPr/>
            </p:nvSpPr>
            <p:spPr>
              <a:xfrm>
                <a:off x="3817855" y="1437512"/>
                <a:ext cx="541146" cy="1128254"/>
              </a:xfrm>
              <a:custGeom>
                <a:avLst/>
                <a:gdLst/>
                <a:ahLst/>
                <a:cxnLst/>
                <a:rect l="l" t="t" r="r" b="b"/>
                <a:pathLst>
                  <a:path w="28598" h="59625" extrusionOk="0">
                    <a:moveTo>
                      <a:pt x="101" y="0"/>
                    </a:moveTo>
                    <a:lnTo>
                      <a:pt x="1" y="426"/>
                    </a:lnTo>
                    <a:cubicBezTo>
                      <a:pt x="16066" y="3359"/>
                      <a:pt x="28197" y="17344"/>
                      <a:pt x="28197" y="34161"/>
                    </a:cubicBezTo>
                    <a:lnTo>
                      <a:pt x="28197" y="34462"/>
                    </a:lnTo>
                    <a:cubicBezTo>
                      <a:pt x="28096" y="44286"/>
                      <a:pt x="23911" y="53058"/>
                      <a:pt x="17219" y="59324"/>
                    </a:cubicBezTo>
                    <a:lnTo>
                      <a:pt x="17545" y="59625"/>
                    </a:lnTo>
                    <a:cubicBezTo>
                      <a:pt x="24212" y="53359"/>
                      <a:pt x="28497" y="44386"/>
                      <a:pt x="28598" y="34462"/>
                    </a:cubicBezTo>
                    <a:lnTo>
                      <a:pt x="28598" y="34161"/>
                    </a:lnTo>
                    <a:cubicBezTo>
                      <a:pt x="28598" y="17143"/>
                      <a:pt x="16292" y="2933"/>
                      <a:pt x="1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5" name="Google Shape;1285;p64"/>
              <p:cNvSpPr/>
              <p:nvPr/>
            </p:nvSpPr>
            <p:spPr>
              <a:xfrm>
                <a:off x="3985754" y="1615346"/>
                <a:ext cx="39378" cy="29898"/>
              </a:xfrm>
              <a:custGeom>
                <a:avLst/>
                <a:gdLst/>
                <a:ahLst/>
                <a:cxnLst/>
                <a:rect l="l" t="t" r="r" b="b"/>
                <a:pathLst>
                  <a:path w="2081" h="1580" extrusionOk="0">
                    <a:moveTo>
                      <a:pt x="1053" y="1"/>
                    </a:moveTo>
                    <a:cubicBezTo>
                      <a:pt x="0" y="1"/>
                      <a:pt x="0" y="1580"/>
                      <a:pt x="1053" y="1580"/>
                    </a:cubicBezTo>
                    <a:cubicBezTo>
                      <a:pt x="2080" y="1580"/>
                      <a:pt x="2080" y="1"/>
                      <a:pt x="10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86" name="Google Shape;1286;p64"/>
            <p:cNvSpPr/>
            <p:nvPr/>
          </p:nvSpPr>
          <p:spPr>
            <a:xfrm>
              <a:off x="1419225" y="228600"/>
              <a:ext cx="142800" cy="142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46" name="Google Shape;1346;p64">
            <a:hlinkClick r:id="" action="ppaction://hlinkshowjump?jump=previousslide"/>
          </p:cNvPr>
          <p:cNvSpPr/>
          <p:nvPr/>
        </p:nvSpPr>
        <p:spPr>
          <a:xfrm>
            <a:off x="139872" y="2378398"/>
            <a:ext cx="430800" cy="3867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467;p83">
            <a:extLst>
              <a:ext uri="{FF2B5EF4-FFF2-40B4-BE49-F238E27FC236}">
                <a16:creationId xmlns:a16="http://schemas.microsoft.com/office/drawing/2014/main" id="{A77DC733-EE39-B555-D7A2-36DEE0CFBE0D}"/>
              </a:ext>
            </a:extLst>
          </p:cNvPr>
          <p:cNvSpPr/>
          <p:nvPr/>
        </p:nvSpPr>
        <p:spPr>
          <a:xfrm flipH="1">
            <a:off x="5012968" y="1385137"/>
            <a:ext cx="3577807" cy="3140539"/>
          </a:xfrm>
          <a:prstGeom prst="roundRect">
            <a:avLst>
              <a:gd name="adj" fmla="val 3396"/>
            </a:avLst>
          </a:prstGeom>
          <a:solidFill>
            <a:schemeClr val="accent1"/>
          </a:solidFill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" name="Picture 11" descr="A diagram of different types of tasks&#10;&#10;Description automatically generated">
            <a:extLst>
              <a:ext uri="{FF2B5EF4-FFF2-40B4-BE49-F238E27FC236}">
                <a16:creationId xmlns:a16="http://schemas.microsoft.com/office/drawing/2014/main" id="{3E3A4A4D-CCB4-70CB-403D-0587129033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0869" y="1499990"/>
            <a:ext cx="3294208" cy="29106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60"/>
          <p:cNvSpPr txBox="1">
            <a:spLocks noGrp="1"/>
          </p:cNvSpPr>
          <p:nvPr>
            <p:ph type="title" idx="6"/>
          </p:nvPr>
        </p:nvSpPr>
        <p:spPr>
          <a:xfrm>
            <a:off x="722375" y="530750"/>
            <a:ext cx="7699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</a:t>
            </a:r>
            <a:r>
              <a:rPr lang="en-US" dirty="0"/>
              <a:t>h</a:t>
            </a:r>
            <a:r>
              <a:rPr lang="en" dirty="0"/>
              <a:t>at sparked my interest</a:t>
            </a:r>
            <a:endParaRPr dirty="0"/>
          </a:p>
        </p:txBody>
      </p:sp>
      <p:sp>
        <p:nvSpPr>
          <p:cNvPr id="1049" name="Google Shape;1049;p60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2134049" y="1626123"/>
            <a:ext cx="735300" cy="38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1051" name="Google Shape;1051;p60">
            <a:hlinkClick r:id="" action="ppaction://noaction"/>
          </p:cNvPr>
          <p:cNvSpPr txBox="1">
            <a:spLocks noGrp="1"/>
          </p:cNvSpPr>
          <p:nvPr>
            <p:ph type="title" idx="3"/>
          </p:nvPr>
        </p:nvSpPr>
        <p:spPr>
          <a:xfrm>
            <a:off x="5286323" y="2612803"/>
            <a:ext cx="735300" cy="38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1052" name="Google Shape;1052;p60"/>
          <p:cNvSpPr txBox="1">
            <a:spLocks noGrp="1"/>
          </p:cNvSpPr>
          <p:nvPr>
            <p:ph type="subTitle" idx="4"/>
          </p:nvPr>
        </p:nvSpPr>
        <p:spPr>
          <a:xfrm>
            <a:off x="570672" y="2342446"/>
            <a:ext cx="4144019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Wanting to discover more about existing ICT </a:t>
            </a:r>
            <a:endParaRPr dirty="0"/>
          </a:p>
        </p:txBody>
      </p:sp>
      <p:sp>
        <p:nvSpPr>
          <p:cNvPr id="1053" name="Google Shape;1053;p60"/>
          <p:cNvSpPr txBox="1">
            <a:spLocks noGrp="1"/>
          </p:cNvSpPr>
          <p:nvPr>
            <p:ph type="subTitle" idx="5"/>
          </p:nvPr>
        </p:nvSpPr>
        <p:spPr>
          <a:xfrm>
            <a:off x="3749310" y="3185411"/>
            <a:ext cx="3809325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simplicity of SAMR model  </a:t>
            </a:r>
            <a:endParaRPr dirty="0"/>
          </a:p>
        </p:txBody>
      </p:sp>
      <p:sp>
        <p:nvSpPr>
          <p:cNvPr id="12" name="Google Shape;1053;p60">
            <a:extLst>
              <a:ext uri="{FF2B5EF4-FFF2-40B4-BE49-F238E27FC236}">
                <a16:creationId xmlns:a16="http://schemas.microsoft.com/office/drawing/2014/main" id="{11350099-BBEC-608B-499E-E786140DA6A2}"/>
              </a:ext>
            </a:extLst>
          </p:cNvPr>
          <p:cNvSpPr txBox="1">
            <a:spLocks/>
          </p:cNvSpPr>
          <p:nvPr/>
        </p:nvSpPr>
        <p:spPr>
          <a:xfrm>
            <a:off x="882092" y="4028376"/>
            <a:ext cx="3809325" cy="3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Didact Gothic"/>
              <a:buNone/>
              <a:defRPr sz="1800" b="1" i="0" u="none" strike="noStrike" cap="none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Didact Gothic"/>
              <a:buNone/>
              <a:defRPr sz="1800" b="1" i="0" u="none" strike="noStrike" cap="none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Didact Gothic"/>
              <a:buNone/>
              <a:defRPr sz="1800" b="1" i="0" u="none" strike="noStrike" cap="none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Didact Gothic"/>
              <a:buNone/>
              <a:defRPr sz="1800" b="1" i="0" u="none" strike="noStrike" cap="none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Didact Gothic"/>
              <a:buNone/>
              <a:defRPr sz="1800" b="1" i="0" u="none" strike="noStrike" cap="none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Didact Gothic"/>
              <a:buNone/>
              <a:defRPr sz="1800" b="1" i="0" u="none" strike="noStrike" cap="none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Didact Gothic"/>
              <a:buNone/>
              <a:defRPr sz="1800" b="1" i="0" u="none" strike="noStrike" cap="none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Didact Gothic"/>
              <a:buNone/>
              <a:defRPr sz="1800" b="1" i="0" u="none" strike="noStrike" cap="none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Didact Gothic"/>
              <a:buNone/>
              <a:defRPr sz="1800" b="1" i="0" u="none" strike="noStrike" cap="none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9pPr>
          </a:lstStyle>
          <a:p>
            <a:pPr marL="0" indent="0"/>
            <a:r>
              <a:rPr lang="en-US" dirty="0"/>
              <a:t>Pure interest in technology in teaching in EAP</a:t>
            </a:r>
          </a:p>
        </p:txBody>
      </p:sp>
      <p:sp>
        <p:nvSpPr>
          <p:cNvPr id="13" name="Google Shape;1051;p60">
            <a:hlinkClick r:id="" action="ppaction://noaction"/>
            <a:extLst>
              <a:ext uri="{FF2B5EF4-FFF2-40B4-BE49-F238E27FC236}">
                <a16:creationId xmlns:a16="http://schemas.microsoft.com/office/drawing/2014/main" id="{999665B5-E2C1-8B2A-82D0-2D4507CC9F2F}"/>
              </a:ext>
            </a:extLst>
          </p:cNvPr>
          <p:cNvSpPr txBox="1">
            <a:spLocks/>
          </p:cNvSpPr>
          <p:nvPr/>
        </p:nvSpPr>
        <p:spPr>
          <a:xfrm>
            <a:off x="1954089" y="3380261"/>
            <a:ext cx="735300" cy="38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ldrich"/>
              <a:buNone/>
              <a:defRPr sz="3000" b="0" i="0" u="none" strike="noStrike" cap="none">
                <a:solidFill>
                  <a:schemeClr val="accent3"/>
                </a:solidFill>
                <a:latin typeface="Aldrich"/>
                <a:ea typeface="Aldrich"/>
                <a:cs typeface="Aldrich"/>
                <a:sym typeface="Aldrich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/>
              <a:t>03</a:t>
            </a:r>
          </a:p>
        </p:txBody>
      </p:sp>
    </p:spTree>
  </p:cSld>
  <p:clrMapOvr>
    <a:masterClrMapping/>
  </p:clrMapOvr>
  <p:transition spd="slow" advClick="0" advTm="20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0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Google Shape;1097;p62"/>
          <p:cNvSpPr txBox="1">
            <a:spLocks noGrp="1"/>
          </p:cNvSpPr>
          <p:nvPr>
            <p:ph type="title"/>
          </p:nvPr>
        </p:nvSpPr>
        <p:spPr>
          <a:xfrm>
            <a:off x="1439750" y="755555"/>
            <a:ext cx="5743098" cy="9390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What are my research question ?</a:t>
            </a:r>
            <a:endParaRPr sz="1800" dirty="0"/>
          </a:p>
        </p:txBody>
      </p:sp>
      <p:sp>
        <p:nvSpPr>
          <p:cNvPr id="1098" name="Google Shape;1098;p62"/>
          <p:cNvSpPr txBox="1">
            <a:spLocks noGrp="1"/>
          </p:cNvSpPr>
          <p:nvPr>
            <p:ph type="subTitle" idx="1"/>
          </p:nvPr>
        </p:nvSpPr>
        <p:spPr>
          <a:xfrm>
            <a:off x="2067296" y="1609559"/>
            <a:ext cx="5183383" cy="257715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/>
              <a:t>What ICT tools do instructors of short EAP courses use in their teaching?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400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/>
              <a:t>Why do they use these ICT tools in their teaching?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400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/>
              <a:t> How do these teachers use these ICTs ?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400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400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/>
              <a:t>What level of SAMR model would they put their use of some ICT tools on?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400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/>
              <a:t>Why did they choose that level for that activity?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9" name="Google Shape;1099;p62"/>
          <p:cNvSpPr/>
          <p:nvPr/>
        </p:nvSpPr>
        <p:spPr>
          <a:xfrm>
            <a:off x="3395097" y="779202"/>
            <a:ext cx="1832405" cy="244805"/>
          </a:xfrm>
          <a:custGeom>
            <a:avLst/>
            <a:gdLst/>
            <a:ahLst/>
            <a:cxnLst/>
            <a:rect l="l" t="t" r="r" b="b"/>
            <a:pathLst>
              <a:path w="55866" h="7463" extrusionOk="0">
                <a:moveTo>
                  <a:pt x="16082" y="0"/>
                </a:moveTo>
                <a:cubicBezTo>
                  <a:pt x="15991" y="0"/>
                  <a:pt x="15916" y="25"/>
                  <a:pt x="15866" y="75"/>
                </a:cubicBezTo>
                <a:lnTo>
                  <a:pt x="8247" y="6542"/>
                </a:lnTo>
                <a:lnTo>
                  <a:pt x="728" y="75"/>
                </a:lnTo>
                <a:cubicBezTo>
                  <a:pt x="634" y="34"/>
                  <a:pt x="528" y="10"/>
                  <a:pt x="428" y="10"/>
                </a:cubicBezTo>
                <a:cubicBezTo>
                  <a:pt x="287" y="10"/>
                  <a:pt x="160" y="58"/>
                  <a:pt x="101" y="176"/>
                </a:cubicBezTo>
                <a:cubicBezTo>
                  <a:pt x="1" y="276"/>
                  <a:pt x="1" y="602"/>
                  <a:pt x="101" y="702"/>
                </a:cubicBezTo>
                <a:lnTo>
                  <a:pt x="8021" y="7369"/>
                </a:lnTo>
                <a:cubicBezTo>
                  <a:pt x="8084" y="7431"/>
                  <a:pt x="8165" y="7463"/>
                  <a:pt x="8256" y="7463"/>
                </a:cubicBezTo>
                <a:cubicBezTo>
                  <a:pt x="8347" y="7463"/>
                  <a:pt x="8447" y="7431"/>
                  <a:pt x="8547" y="7369"/>
                </a:cubicBezTo>
                <a:lnTo>
                  <a:pt x="16066" y="1003"/>
                </a:lnTo>
                <a:lnTo>
                  <a:pt x="23685" y="7369"/>
                </a:lnTo>
                <a:cubicBezTo>
                  <a:pt x="23748" y="7431"/>
                  <a:pt x="23854" y="7463"/>
                  <a:pt x="23958" y="7463"/>
                </a:cubicBezTo>
                <a:cubicBezTo>
                  <a:pt x="24061" y="7463"/>
                  <a:pt x="24161" y="7431"/>
                  <a:pt x="24212" y="7369"/>
                </a:cubicBezTo>
                <a:lnTo>
                  <a:pt x="31831" y="1003"/>
                </a:lnTo>
                <a:lnTo>
                  <a:pt x="39349" y="7369"/>
                </a:lnTo>
                <a:cubicBezTo>
                  <a:pt x="39462" y="7431"/>
                  <a:pt x="39569" y="7463"/>
                  <a:pt x="39672" y="7463"/>
                </a:cubicBezTo>
                <a:cubicBezTo>
                  <a:pt x="39776" y="7463"/>
                  <a:pt x="39876" y="7431"/>
                  <a:pt x="39976" y="7369"/>
                </a:cubicBezTo>
                <a:lnTo>
                  <a:pt x="47495" y="1003"/>
                </a:lnTo>
                <a:lnTo>
                  <a:pt x="55139" y="7369"/>
                </a:lnTo>
                <a:cubicBezTo>
                  <a:pt x="55225" y="7422"/>
                  <a:pt x="55310" y="7453"/>
                  <a:pt x="55388" y="7453"/>
                </a:cubicBezTo>
                <a:cubicBezTo>
                  <a:pt x="55493" y="7453"/>
                  <a:pt x="55583" y="7398"/>
                  <a:pt x="55640" y="7268"/>
                </a:cubicBezTo>
                <a:cubicBezTo>
                  <a:pt x="55866" y="7168"/>
                  <a:pt x="55866" y="6867"/>
                  <a:pt x="55640" y="6742"/>
                </a:cubicBezTo>
                <a:lnTo>
                  <a:pt x="47821" y="75"/>
                </a:lnTo>
                <a:cubicBezTo>
                  <a:pt x="47720" y="25"/>
                  <a:pt x="47614" y="0"/>
                  <a:pt x="47520" y="0"/>
                </a:cubicBezTo>
                <a:cubicBezTo>
                  <a:pt x="47426" y="0"/>
                  <a:pt x="47345" y="25"/>
                  <a:pt x="47294" y="75"/>
                </a:cubicBezTo>
                <a:lnTo>
                  <a:pt x="39675" y="6542"/>
                </a:lnTo>
                <a:lnTo>
                  <a:pt x="32056" y="75"/>
                </a:lnTo>
                <a:cubicBezTo>
                  <a:pt x="32006" y="25"/>
                  <a:pt x="31925" y="0"/>
                  <a:pt x="31831" y="0"/>
                </a:cubicBezTo>
                <a:cubicBezTo>
                  <a:pt x="31737" y="0"/>
                  <a:pt x="31630" y="25"/>
                  <a:pt x="31530" y="75"/>
                </a:cubicBezTo>
                <a:lnTo>
                  <a:pt x="24011" y="6542"/>
                </a:lnTo>
                <a:lnTo>
                  <a:pt x="16392" y="75"/>
                </a:lnTo>
                <a:cubicBezTo>
                  <a:pt x="16279" y="25"/>
                  <a:pt x="16173" y="0"/>
                  <a:pt x="160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00" name="Google Shape;1100;p62"/>
          <p:cNvGrpSpPr/>
          <p:nvPr/>
        </p:nvGrpSpPr>
        <p:grpSpPr>
          <a:xfrm rot="132037" flipH="1">
            <a:off x="6925900" y="1241707"/>
            <a:ext cx="1385983" cy="2705355"/>
            <a:chOff x="409722" y="228600"/>
            <a:chExt cx="1385931" cy="2705253"/>
          </a:xfrm>
        </p:grpSpPr>
        <p:grpSp>
          <p:nvGrpSpPr>
            <p:cNvPr id="1101" name="Google Shape;1101;p62"/>
            <p:cNvGrpSpPr/>
            <p:nvPr/>
          </p:nvGrpSpPr>
          <p:grpSpPr>
            <a:xfrm rot="-617154" flipH="1">
              <a:off x="575967" y="402323"/>
              <a:ext cx="1053440" cy="2450002"/>
              <a:chOff x="3817855" y="1437512"/>
              <a:chExt cx="541146" cy="1128254"/>
            </a:xfrm>
          </p:grpSpPr>
          <p:sp>
            <p:nvSpPr>
              <p:cNvPr id="1102" name="Google Shape;1102;p62"/>
              <p:cNvSpPr/>
              <p:nvPr/>
            </p:nvSpPr>
            <p:spPr>
              <a:xfrm>
                <a:off x="3817855" y="1437512"/>
                <a:ext cx="541146" cy="1128254"/>
              </a:xfrm>
              <a:custGeom>
                <a:avLst/>
                <a:gdLst/>
                <a:ahLst/>
                <a:cxnLst/>
                <a:rect l="l" t="t" r="r" b="b"/>
                <a:pathLst>
                  <a:path w="28598" h="59625" extrusionOk="0">
                    <a:moveTo>
                      <a:pt x="101" y="0"/>
                    </a:moveTo>
                    <a:lnTo>
                      <a:pt x="1" y="426"/>
                    </a:lnTo>
                    <a:cubicBezTo>
                      <a:pt x="16066" y="3359"/>
                      <a:pt x="28197" y="17344"/>
                      <a:pt x="28197" y="34161"/>
                    </a:cubicBezTo>
                    <a:lnTo>
                      <a:pt x="28197" y="34462"/>
                    </a:lnTo>
                    <a:cubicBezTo>
                      <a:pt x="28096" y="44286"/>
                      <a:pt x="23911" y="53058"/>
                      <a:pt x="17219" y="59324"/>
                    </a:cubicBezTo>
                    <a:lnTo>
                      <a:pt x="17545" y="59625"/>
                    </a:lnTo>
                    <a:cubicBezTo>
                      <a:pt x="24212" y="53359"/>
                      <a:pt x="28497" y="44386"/>
                      <a:pt x="28598" y="34462"/>
                    </a:cubicBezTo>
                    <a:lnTo>
                      <a:pt x="28598" y="34161"/>
                    </a:lnTo>
                    <a:cubicBezTo>
                      <a:pt x="28598" y="17143"/>
                      <a:pt x="16292" y="2933"/>
                      <a:pt x="1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62"/>
              <p:cNvSpPr/>
              <p:nvPr/>
            </p:nvSpPr>
            <p:spPr>
              <a:xfrm>
                <a:off x="3985754" y="1615346"/>
                <a:ext cx="39378" cy="29898"/>
              </a:xfrm>
              <a:custGeom>
                <a:avLst/>
                <a:gdLst/>
                <a:ahLst/>
                <a:cxnLst/>
                <a:rect l="l" t="t" r="r" b="b"/>
                <a:pathLst>
                  <a:path w="2081" h="1580" extrusionOk="0">
                    <a:moveTo>
                      <a:pt x="1053" y="1"/>
                    </a:moveTo>
                    <a:cubicBezTo>
                      <a:pt x="0" y="1"/>
                      <a:pt x="0" y="1580"/>
                      <a:pt x="1053" y="1580"/>
                    </a:cubicBezTo>
                    <a:cubicBezTo>
                      <a:pt x="2080" y="1580"/>
                      <a:pt x="2080" y="1"/>
                      <a:pt x="10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04" name="Google Shape;1104;p62"/>
            <p:cNvSpPr/>
            <p:nvPr/>
          </p:nvSpPr>
          <p:spPr>
            <a:xfrm>
              <a:off x="1419225" y="228600"/>
              <a:ext cx="142800" cy="142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5" name="Google Shape;1105;p62"/>
          <p:cNvGrpSpPr/>
          <p:nvPr/>
        </p:nvGrpSpPr>
        <p:grpSpPr>
          <a:xfrm rot="-10569166" flipH="1">
            <a:off x="869887" y="1241686"/>
            <a:ext cx="1386005" cy="2705399"/>
            <a:chOff x="409722" y="228600"/>
            <a:chExt cx="1385931" cy="2705253"/>
          </a:xfrm>
        </p:grpSpPr>
        <p:grpSp>
          <p:nvGrpSpPr>
            <p:cNvPr id="1106" name="Google Shape;1106;p62"/>
            <p:cNvGrpSpPr/>
            <p:nvPr/>
          </p:nvGrpSpPr>
          <p:grpSpPr>
            <a:xfrm rot="-617154" flipH="1">
              <a:off x="575967" y="402323"/>
              <a:ext cx="1053440" cy="2450002"/>
              <a:chOff x="3817855" y="1437512"/>
              <a:chExt cx="541146" cy="1128254"/>
            </a:xfrm>
          </p:grpSpPr>
          <p:sp>
            <p:nvSpPr>
              <p:cNvPr id="1107" name="Google Shape;1107;p62"/>
              <p:cNvSpPr/>
              <p:nvPr/>
            </p:nvSpPr>
            <p:spPr>
              <a:xfrm>
                <a:off x="3817855" y="1437512"/>
                <a:ext cx="541146" cy="1128254"/>
              </a:xfrm>
              <a:custGeom>
                <a:avLst/>
                <a:gdLst/>
                <a:ahLst/>
                <a:cxnLst/>
                <a:rect l="l" t="t" r="r" b="b"/>
                <a:pathLst>
                  <a:path w="28598" h="59625" extrusionOk="0">
                    <a:moveTo>
                      <a:pt x="101" y="0"/>
                    </a:moveTo>
                    <a:lnTo>
                      <a:pt x="1" y="426"/>
                    </a:lnTo>
                    <a:cubicBezTo>
                      <a:pt x="16066" y="3359"/>
                      <a:pt x="28197" y="17344"/>
                      <a:pt x="28197" y="34161"/>
                    </a:cubicBezTo>
                    <a:lnTo>
                      <a:pt x="28197" y="34462"/>
                    </a:lnTo>
                    <a:cubicBezTo>
                      <a:pt x="28096" y="44286"/>
                      <a:pt x="23911" y="53058"/>
                      <a:pt x="17219" y="59324"/>
                    </a:cubicBezTo>
                    <a:lnTo>
                      <a:pt x="17545" y="59625"/>
                    </a:lnTo>
                    <a:cubicBezTo>
                      <a:pt x="24212" y="53359"/>
                      <a:pt x="28497" y="44386"/>
                      <a:pt x="28598" y="34462"/>
                    </a:cubicBezTo>
                    <a:lnTo>
                      <a:pt x="28598" y="34161"/>
                    </a:lnTo>
                    <a:cubicBezTo>
                      <a:pt x="28598" y="17143"/>
                      <a:pt x="16292" y="2933"/>
                      <a:pt x="1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8" name="Google Shape;1108;p62"/>
              <p:cNvSpPr/>
              <p:nvPr/>
            </p:nvSpPr>
            <p:spPr>
              <a:xfrm>
                <a:off x="3985754" y="1615346"/>
                <a:ext cx="39378" cy="29898"/>
              </a:xfrm>
              <a:custGeom>
                <a:avLst/>
                <a:gdLst/>
                <a:ahLst/>
                <a:cxnLst/>
                <a:rect l="l" t="t" r="r" b="b"/>
                <a:pathLst>
                  <a:path w="2081" h="1580" extrusionOk="0">
                    <a:moveTo>
                      <a:pt x="1053" y="1"/>
                    </a:moveTo>
                    <a:cubicBezTo>
                      <a:pt x="0" y="1"/>
                      <a:pt x="0" y="1580"/>
                      <a:pt x="1053" y="1580"/>
                    </a:cubicBezTo>
                    <a:cubicBezTo>
                      <a:pt x="2080" y="1580"/>
                      <a:pt x="2080" y="1"/>
                      <a:pt x="10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09" name="Google Shape;1109;p62"/>
            <p:cNvSpPr/>
            <p:nvPr/>
          </p:nvSpPr>
          <p:spPr>
            <a:xfrm>
              <a:off x="1419225" y="228600"/>
              <a:ext cx="142800" cy="142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0" name="Google Shape;1110;p62">
            <a:hlinkClick r:id="" action="ppaction://hlinkshowjump?jump=previousslide"/>
          </p:cNvPr>
          <p:cNvSpPr/>
          <p:nvPr/>
        </p:nvSpPr>
        <p:spPr>
          <a:xfrm>
            <a:off x="139872" y="2378398"/>
            <a:ext cx="430800" cy="3867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1" name="Google Shape;1111;p62">
            <a:hlinkClick r:id="" action="ppaction://hlinkshowjump?jump=nextslide"/>
          </p:cNvPr>
          <p:cNvSpPr/>
          <p:nvPr/>
        </p:nvSpPr>
        <p:spPr>
          <a:xfrm flipH="1">
            <a:off x="8601644" y="2378398"/>
            <a:ext cx="430800" cy="3867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0" name="Google Shape;2910;p92"/>
          <p:cNvSpPr txBox="1">
            <a:spLocks noGrp="1"/>
          </p:cNvSpPr>
          <p:nvPr>
            <p:ph type="title"/>
          </p:nvPr>
        </p:nvSpPr>
        <p:spPr>
          <a:xfrm>
            <a:off x="722375" y="530750"/>
            <a:ext cx="7699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I planned to answer my research </a:t>
            </a:r>
            <a:br>
              <a:rPr lang="en" dirty="0"/>
            </a:br>
            <a:r>
              <a:rPr lang="en" dirty="0"/>
              <a:t>questions </a:t>
            </a:r>
            <a:endParaRPr dirty="0"/>
          </a:p>
        </p:txBody>
      </p:sp>
      <p:sp>
        <p:nvSpPr>
          <p:cNvPr id="2911" name="Google Shape;2911;p92"/>
          <p:cNvSpPr txBox="1"/>
          <p:nvPr/>
        </p:nvSpPr>
        <p:spPr>
          <a:xfrm>
            <a:off x="932291" y="3149460"/>
            <a:ext cx="2224500" cy="6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rPr>
              <a:t>Semi-structured </a:t>
            </a:r>
            <a:endParaRPr sz="1500" dirty="0">
              <a:solidFill>
                <a:schemeClr val="accent5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912" name="Google Shape;2912;p92"/>
          <p:cNvSpPr txBox="1"/>
          <p:nvPr/>
        </p:nvSpPr>
        <p:spPr>
          <a:xfrm>
            <a:off x="5791257" y="3149460"/>
            <a:ext cx="2224500" cy="6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rPr>
              <a:t>Open ended question </a:t>
            </a:r>
            <a:endParaRPr sz="1500" dirty="0">
              <a:solidFill>
                <a:schemeClr val="accent5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913" name="Google Shape;2913;p92"/>
          <p:cNvSpPr txBox="1"/>
          <p:nvPr/>
        </p:nvSpPr>
        <p:spPr>
          <a:xfrm>
            <a:off x="3361774" y="3151410"/>
            <a:ext cx="2224500" cy="6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rPr>
              <a:t>One Hour </a:t>
            </a:r>
            <a:endParaRPr sz="1500" dirty="0">
              <a:solidFill>
                <a:schemeClr val="accent5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pSp>
        <p:nvGrpSpPr>
          <p:cNvPr id="2914" name="Google Shape;2914;p92"/>
          <p:cNvGrpSpPr/>
          <p:nvPr/>
        </p:nvGrpSpPr>
        <p:grpSpPr>
          <a:xfrm>
            <a:off x="2159996" y="1419726"/>
            <a:ext cx="5167782" cy="1465346"/>
            <a:chOff x="2582175" y="2016014"/>
            <a:chExt cx="4226533" cy="1465346"/>
          </a:xfrm>
        </p:grpSpPr>
        <p:sp>
          <p:nvSpPr>
            <p:cNvPr id="2918" name="Google Shape;2918;p92"/>
            <p:cNvSpPr/>
            <p:nvPr/>
          </p:nvSpPr>
          <p:spPr>
            <a:xfrm>
              <a:off x="3844475" y="2317905"/>
              <a:ext cx="1819328" cy="774327"/>
            </a:xfrm>
            <a:prstGeom prst="roundRect">
              <a:avLst>
                <a:gd name="adj" fmla="val 34302"/>
              </a:avLst>
            </a:prstGeom>
            <a:solidFill>
              <a:schemeClr val="accent2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 dirty="0">
                  <a:solidFill>
                    <a:schemeClr val="accent5"/>
                  </a:solidFill>
                  <a:latin typeface="Aldrich"/>
                  <a:ea typeface="Aldrich"/>
                  <a:cs typeface="Aldrich"/>
                  <a:sym typeface="Aldrich"/>
                </a:rPr>
                <a:t>Interview with 4 instructors in the UK</a:t>
              </a:r>
              <a:endParaRPr b="1" dirty="0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endParaRPr>
            </a:p>
          </p:txBody>
        </p:sp>
        <p:cxnSp>
          <p:nvCxnSpPr>
            <p:cNvPr id="2919" name="Google Shape;2919;p92"/>
            <p:cNvCxnSpPr>
              <a:cxnSpLocks/>
            </p:cNvCxnSpPr>
            <p:nvPr/>
          </p:nvCxnSpPr>
          <p:spPr>
            <a:xfrm>
              <a:off x="4571975" y="2016014"/>
              <a:ext cx="0" cy="237909"/>
            </a:xfrm>
            <a:prstGeom prst="straightConnector1">
              <a:avLst/>
            </a:prstGeom>
            <a:noFill/>
            <a:ln w="2857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22" name="Google Shape;2922;p92"/>
            <p:cNvCxnSpPr/>
            <p:nvPr/>
          </p:nvCxnSpPr>
          <p:spPr>
            <a:xfrm>
              <a:off x="2582175" y="3193513"/>
              <a:ext cx="0" cy="271500"/>
            </a:xfrm>
            <a:prstGeom prst="straightConnector1">
              <a:avLst/>
            </a:prstGeom>
            <a:noFill/>
            <a:ln w="2857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cxnSp>
          <p:nvCxnSpPr>
            <p:cNvPr id="2923" name="Google Shape;2923;p92"/>
            <p:cNvCxnSpPr/>
            <p:nvPr/>
          </p:nvCxnSpPr>
          <p:spPr>
            <a:xfrm>
              <a:off x="4569157" y="3092232"/>
              <a:ext cx="0" cy="271500"/>
            </a:xfrm>
            <a:prstGeom prst="straightConnector1">
              <a:avLst/>
            </a:prstGeom>
            <a:noFill/>
            <a:ln w="2857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cxnSp>
          <p:nvCxnSpPr>
            <p:cNvPr id="2924" name="Google Shape;2924;p92"/>
            <p:cNvCxnSpPr>
              <a:cxnSpLocks/>
            </p:cNvCxnSpPr>
            <p:nvPr/>
          </p:nvCxnSpPr>
          <p:spPr>
            <a:xfrm>
              <a:off x="6808708" y="3277272"/>
              <a:ext cx="0" cy="204088"/>
            </a:xfrm>
            <a:prstGeom prst="straightConnector1">
              <a:avLst/>
            </a:prstGeom>
            <a:noFill/>
            <a:ln w="2857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cxnSp>
        <p:nvCxnSpPr>
          <p:cNvPr id="2" name="Google Shape;2919;p92">
            <a:extLst>
              <a:ext uri="{FF2B5EF4-FFF2-40B4-BE49-F238E27FC236}">
                <a16:creationId xmlns:a16="http://schemas.microsoft.com/office/drawing/2014/main" id="{1FA76089-E27D-9B00-BE18-29558F0E7CE1}"/>
              </a:ext>
            </a:extLst>
          </p:cNvPr>
          <p:cNvCxnSpPr>
            <a:cxnSpLocks/>
            <a:stCxn id="2918" idx="1"/>
          </p:cNvCxnSpPr>
          <p:nvPr/>
        </p:nvCxnSpPr>
        <p:spPr>
          <a:xfrm flipH="1">
            <a:off x="2159996" y="2108781"/>
            <a:ext cx="1543414" cy="488444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" name="Google Shape;2919;p92">
            <a:extLst>
              <a:ext uri="{FF2B5EF4-FFF2-40B4-BE49-F238E27FC236}">
                <a16:creationId xmlns:a16="http://schemas.microsoft.com/office/drawing/2014/main" id="{45C28E1E-55B5-E81A-4B75-1364F66426BB}"/>
              </a:ext>
            </a:extLst>
          </p:cNvPr>
          <p:cNvCxnSpPr>
            <a:cxnSpLocks/>
            <a:stCxn id="2918" idx="3"/>
          </p:cNvCxnSpPr>
          <p:nvPr/>
        </p:nvCxnSpPr>
        <p:spPr>
          <a:xfrm>
            <a:off x="5927902" y="2108781"/>
            <a:ext cx="1399876" cy="572203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3512;p109">
            <a:extLst>
              <a:ext uri="{FF2B5EF4-FFF2-40B4-BE49-F238E27FC236}">
                <a16:creationId xmlns:a16="http://schemas.microsoft.com/office/drawing/2014/main" id="{AFAB799B-8B83-7DBC-DA06-3D7ABB561351}"/>
              </a:ext>
            </a:extLst>
          </p:cNvPr>
          <p:cNvSpPr/>
          <p:nvPr/>
        </p:nvSpPr>
        <p:spPr>
          <a:xfrm>
            <a:off x="1548864" y="2612762"/>
            <a:ext cx="256556" cy="305320"/>
          </a:xfrm>
          <a:custGeom>
            <a:avLst/>
            <a:gdLst/>
            <a:ahLst/>
            <a:cxnLst/>
            <a:rect l="l" t="t" r="r" b="b"/>
            <a:pathLst>
              <a:path w="6608" h="7864" extrusionOk="0">
                <a:moveTo>
                  <a:pt x="1" y="5631"/>
                </a:moveTo>
                <a:lnTo>
                  <a:pt x="2467" y="7864"/>
                </a:lnTo>
                <a:lnTo>
                  <a:pt x="4142" y="7864"/>
                </a:lnTo>
                <a:lnTo>
                  <a:pt x="6608" y="5631"/>
                </a:lnTo>
                <a:lnTo>
                  <a:pt x="6608" y="2676"/>
                </a:lnTo>
                <a:cubicBezTo>
                  <a:pt x="5863" y="2537"/>
                  <a:pt x="3863" y="1862"/>
                  <a:pt x="1978" y="1"/>
                </a:cubicBezTo>
                <a:lnTo>
                  <a:pt x="1" y="2118"/>
                </a:lnTo>
                <a:close/>
                <a:moveTo>
                  <a:pt x="1" y="5631"/>
                </a:move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" name="Google Shape;3510;p109">
            <a:extLst>
              <a:ext uri="{FF2B5EF4-FFF2-40B4-BE49-F238E27FC236}">
                <a16:creationId xmlns:a16="http://schemas.microsoft.com/office/drawing/2014/main" id="{98680C95-0BC2-A5E2-0955-2426ECBA3DAB}"/>
              </a:ext>
            </a:extLst>
          </p:cNvPr>
          <p:cNvGrpSpPr/>
          <p:nvPr/>
        </p:nvGrpSpPr>
        <p:grpSpPr>
          <a:xfrm>
            <a:off x="1404038" y="3629512"/>
            <a:ext cx="594372" cy="742528"/>
            <a:chOff x="2531150" y="4096475"/>
            <a:chExt cx="382725" cy="478125"/>
          </a:xfrm>
        </p:grpSpPr>
        <p:sp>
          <p:nvSpPr>
            <p:cNvPr id="14" name="Google Shape;3511;p109">
              <a:extLst>
                <a:ext uri="{FF2B5EF4-FFF2-40B4-BE49-F238E27FC236}">
                  <a16:creationId xmlns:a16="http://schemas.microsoft.com/office/drawing/2014/main" id="{8524EAE0-FD92-5373-C6FB-3C2CD72130C5}"/>
                </a:ext>
              </a:extLst>
            </p:cNvPr>
            <p:cNvSpPr/>
            <p:nvPr/>
          </p:nvSpPr>
          <p:spPr>
            <a:xfrm>
              <a:off x="2612000" y="4245375"/>
              <a:ext cx="27925" cy="50625"/>
            </a:xfrm>
            <a:custGeom>
              <a:avLst/>
              <a:gdLst/>
              <a:ahLst/>
              <a:cxnLst/>
              <a:rect l="l" t="t" r="r" b="b"/>
              <a:pathLst>
                <a:path w="1117" h="2025" extrusionOk="0">
                  <a:moveTo>
                    <a:pt x="0" y="1490"/>
                  </a:moveTo>
                  <a:cubicBezTo>
                    <a:pt x="0" y="1792"/>
                    <a:pt x="256" y="2025"/>
                    <a:pt x="559" y="2025"/>
                  </a:cubicBezTo>
                  <a:lnTo>
                    <a:pt x="1117" y="2025"/>
                  </a:lnTo>
                  <a:lnTo>
                    <a:pt x="1117" y="1"/>
                  </a:lnTo>
                  <a:lnTo>
                    <a:pt x="0" y="792"/>
                  </a:lnTo>
                  <a:close/>
                  <a:moveTo>
                    <a:pt x="0" y="1490"/>
                  </a:moveTo>
                  <a:close/>
                </a:path>
              </a:pathLst>
            </a:custGeom>
            <a:solidFill>
              <a:srgbClr val="FBF2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512;p109">
              <a:extLst>
                <a:ext uri="{FF2B5EF4-FFF2-40B4-BE49-F238E27FC236}">
                  <a16:creationId xmlns:a16="http://schemas.microsoft.com/office/drawing/2014/main" id="{823B0CA6-EF4A-7CC1-6823-DA6503815D44}"/>
                </a:ext>
              </a:extLst>
            </p:cNvPr>
            <p:cNvSpPr/>
            <p:nvPr/>
          </p:nvSpPr>
          <p:spPr>
            <a:xfrm>
              <a:off x="2639900" y="4192450"/>
              <a:ext cx="165200" cy="196600"/>
            </a:xfrm>
            <a:custGeom>
              <a:avLst/>
              <a:gdLst/>
              <a:ahLst/>
              <a:cxnLst/>
              <a:rect l="l" t="t" r="r" b="b"/>
              <a:pathLst>
                <a:path w="6608" h="7864" extrusionOk="0">
                  <a:moveTo>
                    <a:pt x="1" y="5631"/>
                  </a:moveTo>
                  <a:lnTo>
                    <a:pt x="2467" y="7864"/>
                  </a:lnTo>
                  <a:lnTo>
                    <a:pt x="4142" y="7864"/>
                  </a:lnTo>
                  <a:lnTo>
                    <a:pt x="6608" y="5631"/>
                  </a:lnTo>
                  <a:lnTo>
                    <a:pt x="6608" y="2676"/>
                  </a:lnTo>
                  <a:cubicBezTo>
                    <a:pt x="5863" y="2537"/>
                    <a:pt x="3863" y="1862"/>
                    <a:pt x="1978" y="1"/>
                  </a:cubicBezTo>
                  <a:lnTo>
                    <a:pt x="1" y="2118"/>
                  </a:lnTo>
                  <a:close/>
                  <a:moveTo>
                    <a:pt x="1" y="5631"/>
                  </a:move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513;p109">
              <a:extLst>
                <a:ext uri="{FF2B5EF4-FFF2-40B4-BE49-F238E27FC236}">
                  <a16:creationId xmlns:a16="http://schemas.microsoft.com/office/drawing/2014/main" id="{62D946F3-48C9-287E-E28B-7A0100B00DFB}"/>
                </a:ext>
              </a:extLst>
            </p:cNvPr>
            <p:cNvSpPr/>
            <p:nvPr/>
          </p:nvSpPr>
          <p:spPr>
            <a:xfrm>
              <a:off x="2673650" y="4461150"/>
              <a:ext cx="98300" cy="106450"/>
            </a:xfrm>
            <a:custGeom>
              <a:avLst/>
              <a:gdLst/>
              <a:ahLst/>
              <a:cxnLst/>
              <a:rect l="l" t="t" r="r" b="b"/>
              <a:pathLst>
                <a:path w="3932" h="4258" extrusionOk="0">
                  <a:moveTo>
                    <a:pt x="0" y="4258"/>
                  </a:moveTo>
                  <a:lnTo>
                    <a:pt x="3932" y="4258"/>
                  </a:lnTo>
                  <a:lnTo>
                    <a:pt x="3932" y="1"/>
                  </a:lnTo>
                  <a:cubicBezTo>
                    <a:pt x="3583" y="303"/>
                    <a:pt x="3164" y="466"/>
                    <a:pt x="2699" y="466"/>
                  </a:cubicBezTo>
                  <a:lnTo>
                    <a:pt x="1233" y="466"/>
                  </a:lnTo>
                  <a:cubicBezTo>
                    <a:pt x="768" y="466"/>
                    <a:pt x="349" y="303"/>
                    <a:pt x="0" y="1"/>
                  </a:cubicBezTo>
                  <a:close/>
                  <a:moveTo>
                    <a:pt x="0" y="4258"/>
                  </a:move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514;p109">
              <a:extLst>
                <a:ext uri="{FF2B5EF4-FFF2-40B4-BE49-F238E27FC236}">
                  <a16:creationId xmlns:a16="http://schemas.microsoft.com/office/drawing/2014/main" id="{78932676-3C9F-114F-A4A0-197BA955A763}"/>
                </a:ext>
              </a:extLst>
            </p:cNvPr>
            <p:cNvSpPr/>
            <p:nvPr/>
          </p:nvSpPr>
          <p:spPr>
            <a:xfrm>
              <a:off x="2674225" y="4370425"/>
              <a:ext cx="97150" cy="102375"/>
            </a:xfrm>
            <a:custGeom>
              <a:avLst/>
              <a:gdLst/>
              <a:ahLst/>
              <a:cxnLst/>
              <a:rect l="l" t="t" r="r" b="b"/>
              <a:pathLst>
                <a:path w="3886" h="4095" extrusionOk="0">
                  <a:moveTo>
                    <a:pt x="1210" y="4095"/>
                  </a:moveTo>
                  <a:lnTo>
                    <a:pt x="2676" y="4095"/>
                  </a:lnTo>
                  <a:cubicBezTo>
                    <a:pt x="3118" y="4095"/>
                    <a:pt x="3560" y="3932"/>
                    <a:pt x="3886" y="3630"/>
                  </a:cubicBezTo>
                  <a:lnTo>
                    <a:pt x="3886" y="1955"/>
                  </a:lnTo>
                  <a:lnTo>
                    <a:pt x="3606" y="1"/>
                  </a:lnTo>
                  <a:lnTo>
                    <a:pt x="2769" y="768"/>
                  </a:lnTo>
                  <a:lnTo>
                    <a:pt x="1094" y="768"/>
                  </a:lnTo>
                  <a:lnTo>
                    <a:pt x="280" y="24"/>
                  </a:lnTo>
                  <a:lnTo>
                    <a:pt x="1" y="1955"/>
                  </a:lnTo>
                  <a:lnTo>
                    <a:pt x="1" y="3630"/>
                  </a:lnTo>
                  <a:cubicBezTo>
                    <a:pt x="326" y="3932"/>
                    <a:pt x="768" y="4095"/>
                    <a:pt x="1210" y="4095"/>
                  </a:cubicBezTo>
                  <a:close/>
                  <a:moveTo>
                    <a:pt x="1210" y="4095"/>
                  </a:move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3515;p109">
              <a:extLst>
                <a:ext uri="{FF2B5EF4-FFF2-40B4-BE49-F238E27FC236}">
                  <a16:creationId xmlns:a16="http://schemas.microsoft.com/office/drawing/2014/main" id="{36D81B12-B57E-E859-0CDD-15F95CF7B32F}"/>
                </a:ext>
              </a:extLst>
            </p:cNvPr>
            <p:cNvSpPr/>
            <p:nvPr/>
          </p:nvSpPr>
          <p:spPr>
            <a:xfrm>
              <a:off x="2624200" y="4419275"/>
              <a:ext cx="196625" cy="148325"/>
            </a:xfrm>
            <a:custGeom>
              <a:avLst/>
              <a:gdLst/>
              <a:ahLst/>
              <a:cxnLst/>
              <a:rect l="l" t="t" r="r" b="b"/>
              <a:pathLst>
                <a:path w="7865" h="5933" extrusionOk="0">
                  <a:moveTo>
                    <a:pt x="5910" y="5933"/>
                  </a:moveTo>
                  <a:lnTo>
                    <a:pt x="7864" y="2281"/>
                  </a:lnTo>
                  <a:lnTo>
                    <a:pt x="5887" y="1"/>
                  </a:lnTo>
                  <a:close/>
                  <a:moveTo>
                    <a:pt x="1" y="2281"/>
                  </a:moveTo>
                  <a:lnTo>
                    <a:pt x="1978" y="5933"/>
                  </a:lnTo>
                  <a:lnTo>
                    <a:pt x="1978" y="1"/>
                  </a:lnTo>
                  <a:close/>
                  <a:moveTo>
                    <a:pt x="1" y="2281"/>
                  </a:move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3516;p109">
              <a:extLst>
                <a:ext uri="{FF2B5EF4-FFF2-40B4-BE49-F238E27FC236}">
                  <a16:creationId xmlns:a16="http://schemas.microsoft.com/office/drawing/2014/main" id="{2A8DB3E8-C617-91F9-1076-A364501A994A}"/>
                </a:ext>
              </a:extLst>
            </p:cNvPr>
            <p:cNvSpPr/>
            <p:nvPr/>
          </p:nvSpPr>
          <p:spPr>
            <a:xfrm>
              <a:off x="2538125" y="4419275"/>
              <a:ext cx="368775" cy="148325"/>
            </a:xfrm>
            <a:custGeom>
              <a:avLst/>
              <a:gdLst/>
              <a:ahLst/>
              <a:cxnLst/>
              <a:rect l="l" t="t" r="r" b="b"/>
              <a:pathLst>
                <a:path w="14751" h="5933" extrusionOk="0">
                  <a:moveTo>
                    <a:pt x="9353" y="5933"/>
                  </a:moveTo>
                  <a:lnTo>
                    <a:pt x="14750" y="5933"/>
                  </a:lnTo>
                  <a:lnTo>
                    <a:pt x="14750" y="2606"/>
                  </a:lnTo>
                  <a:cubicBezTo>
                    <a:pt x="14750" y="1490"/>
                    <a:pt x="13820" y="745"/>
                    <a:pt x="12703" y="559"/>
                  </a:cubicBezTo>
                  <a:lnTo>
                    <a:pt x="9330" y="1"/>
                  </a:lnTo>
                  <a:lnTo>
                    <a:pt x="11307" y="2281"/>
                  </a:lnTo>
                  <a:close/>
                  <a:moveTo>
                    <a:pt x="1" y="5933"/>
                  </a:moveTo>
                  <a:lnTo>
                    <a:pt x="5421" y="5933"/>
                  </a:lnTo>
                  <a:lnTo>
                    <a:pt x="3444" y="2281"/>
                  </a:lnTo>
                  <a:lnTo>
                    <a:pt x="5421" y="1"/>
                  </a:lnTo>
                  <a:lnTo>
                    <a:pt x="2071" y="559"/>
                  </a:lnTo>
                  <a:cubicBezTo>
                    <a:pt x="955" y="745"/>
                    <a:pt x="1" y="1466"/>
                    <a:pt x="1" y="2606"/>
                  </a:cubicBezTo>
                  <a:close/>
                  <a:moveTo>
                    <a:pt x="1" y="5933"/>
                  </a:move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517;p109">
              <a:extLst>
                <a:ext uri="{FF2B5EF4-FFF2-40B4-BE49-F238E27FC236}">
                  <a16:creationId xmlns:a16="http://schemas.microsoft.com/office/drawing/2014/main" id="{01B8239A-1AA5-20A2-8B2B-1EB5A86D6C82}"/>
                </a:ext>
              </a:extLst>
            </p:cNvPr>
            <p:cNvSpPr/>
            <p:nvPr/>
          </p:nvSpPr>
          <p:spPr>
            <a:xfrm>
              <a:off x="2584075" y="4103475"/>
              <a:ext cx="277450" cy="266975"/>
            </a:xfrm>
            <a:custGeom>
              <a:avLst/>
              <a:gdLst/>
              <a:ahLst/>
              <a:cxnLst/>
              <a:rect l="l" t="t" r="r" b="b"/>
              <a:pathLst>
                <a:path w="11098" h="10679" extrusionOk="0">
                  <a:moveTo>
                    <a:pt x="1" y="10679"/>
                  </a:moveTo>
                  <a:lnTo>
                    <a:pt x="3886" y="10679"/>
                  </a:lnTo>
                  <a:lnTo>
                    <a:pt x="2234" y="9190"/>
                  </a:lnTo>
                  <a:lnTo>
                    <a:pt x="2234" y="7701"/>
                  </a:lnTo>
                  <a:lnTo>
                    <a:pt x="1676" y="7701"/>
                  </a:lnTo>
                  <a:cubicBezTo>
                    <a:pt x="1373" y="7701"/>
                    <a:pt x="1117" y="7468"/>
                    <a:pt x="1117" y="7166"/>
                  </a:cubicBezTo>
                  <a:lnTo>
                    <a:pt x="1117" y="6468"/>
                  </a:lnTo>
                  <a:lnTo>
                    <a:pt x="2257" y="5677"/>
                  </a:lnTo>
                  <a:lnTo>
                    <a:pt x="4211" y="3560"/>
                  </a:lnTo>
                  <a:cubicBezTo>
                    <a:pt x="6096" y="5421"/>
                    <a:pt x="8120" y="6096"/>
                    <a:pt x="8841" y="6235"/>
                  </a:cubicBezTo>
                  <a:lnTo>
                    <a:pt x="8841" y="9190"/>
                  </a:lnTo>
                  <a:lnTo>
                    <a:pt x="7212" y="10679"/>
                  </a:lnTo>
                  <a:lnTo>
                    <a:pt x="11098" y="10679"/>
                  </a:lnTo>
                  <a:lnTo>
                    <a:pt x="11098" y="5537"/>
                  </a:lnTo>
                  <a:cubicBezTo>
                    <a:pt x="11098" y="2490"/>
                    <a:pt x="8608" y="0"/>
                    <a:pt x="5537" y="0"/>
                  </a:cubicBezTo>
                  <a:cubicBezTo>
                    <a:pt x="2490" y="0"/>
                    <a:pt x="1" y="2490"/>
                    <a:pt x="1" y="5537"/>
                  </a:cubicBezTo>
                  <a:close/>
                  <a:moveTo>
                    <a:pt x="1" y="10679"/>
                  </a:move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21" name="Google Shape;3518;p109">
              <a:extLst>
                <a:ext uri="{FF2B5EF4-FFF2-40B4-BE49-F238E27FC236}">
                  <a16:creationId xmlns:a16="http://schemas.microsoft.com/office/drawing/2014/main" id="{DE8388FF-169D-5FF5-76E0-9F6D171EF4E4}"/>
                </a:ext>
              </a:extLst>
            </p:cNvPr>
            <p:cNvSpPr/>
            <p:nvPr/>
          </p:nvSpPr>
          <p:spPr>
            <a:xfrm>
              <a:off x="2584075" y="4098250"/>
              <a:ext cx="148925" cy="272200"/>
            </a:xfrm>
            <a:custGeom>
              <a:avLst/>
              <a:gdLst/>
              <a:ahLst/>
              <a:cxnLst/>
              <a:rect l="l" t="t" r="r" b="b"/>
              <a:pathLst>
                <a:path w="5957" h="10888" extrusionOk="0">
                  <a:moveTo>
                    <a:pt x="1" y="10888"/>
                  </a:moveTo>
                  <a:lnTo>
                    <a:pt x="838" y="10888"/>
                  </a:lnTo>
                  <a:lnTo>
                    <a:pt x="838" y="5746"/>
                  </a:lnTo>
                  <a:cubicBezTo>
                    <a:pt x="861" y="2862"/>
                    <a:pt x="3071" y="465"/>
                    <a:pt x="5956" y="233"/>
                  </a:cubicBezTo>
                  <a:cubicBezTo>
                    <a:pt x="2746" y="0"/>
                    <a:pt x="1" y="2536"/>
                    <a:pt x="1" y="5746"/>
                  </a:cubicBezTo>
                  <a:close/>
                  <a:moveTo>
                    <a:pt x="1" y="10888"/>
                  </a:move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519;p109">
              <a:extLst>
                <a:ext uri="{FF2B5EF4-FFF2-40B4-BE49-F238E27FC236}">
                  <a16:creationId xmlns:a16="http://schemas.microsoft.com/office/drawing/2014/main" id="{70B223CB-3CA4-3CC6-4B68-994FC992A9DC}"/>
                </a:ext>
              </a:extLst>
            </p:cNvPr>
            <p:cNvSpPr/>
            <p:nvPr/>
          </p:nvSpPr>
          <p:spPr>
            <a:xfrm>
              <a:off x="2612000" y="4255275"/>
              <a:ext cx="27925" cy="40725"/>
            </a:xfrm>
            <a:custGeom>
              <a:avLst/>
              <a:gdLst/>
              <a:ahLst/>
              <a:cxnLst/>
              <a:rect l="l" t="t" r="r" b="b"/>
              <a:pathLst>
                <a:path w="1117" h="1629" extrusionOk="0">
                  <a:moveTo>
                    <a:pt x="0" y="1094"/>
                  </a:moveTo>
                  <a:cubicBezTo>
                    <a:pt x="0" y="1396"/>
                    <a:pt x="256" y="1629"/>
                    <a:pt x="559" y="1629"/>
                  </a:cubicBezTo>
                  <a:lnTo>
                    <a:pt x="1117" y="1629"/>
                  </a:lnTo>
                  <a:cubicBezTo>
                    <a:pt x="815" y="1629"/>
                    <a:pt x="559" y="1396"/>
                    <a:pt x="559" y="1094"/>
                  </a:cubicBezTo>
                  <a:lnTo>
                    <a:pt x="559" y="0"/>
                  </a:lnTo>
                  <a:lnTo>
                    <a:pt x="0" y="396"/>
                  </a:lnTo>
                  <a:close/>
                  <a:moveTo>
                    <a:pt x="0" y="1094"/>
                  </a:moveTo>
                  <a:close/>
                </a:path>
              </a:pathLst>
            </a:custGeom>
            <a:solidFill>
              <a:srgbClr val="F7E0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520;p109">
              <a:extLst>
                <a:ext uri="{FF2B5EF4-FFF2-40B4-BE49-F238E27FC236}">
                  <a16:creationId xmlns:a16="http://schemas.microsoft.com/office/drawing/2014/main" id="{B8F39F50-C7D0-65F7-C414-6C258CC8B0D7}"/>
                </a:ext>
              </a:extLst>
            </p:cNvPr>
            <p:cNvSpPr/>
            <p:nvPr/>
          </p:nvSpPr>
          <p:spPr>
            <a:xfrm>
              <a:off x="2639900" y="4222700"/>
              <a:ext cx="82625" cy="166350"/>
            </a:xfrm>
            <a:custGeom>
              <a:avLst/>
              <a:gdLst/>
              <a:ahLst/>
              <a:cxnLst/>
              <a:rect l="l" t="t" r="r" b="b"/>
              <a:pathLst>
                <a:path w="3305" h="6654" extrusionOk="0">
                  <a:moveTo>
                    <a:pt x="1" y="4421"/>
                  </a:moveTo>
                  <a:lnTo>
                    <a:pt x="2467" y="6654"/>
                  </a:lnTo>
                  <a:lnTo>
                    <a:pt x="3304" y="6654"/>
                  </a:lnTo>
                  <a:lnTo>
                    <a:pt x="838" y="4421"/>
                  </a:lnTo>
                  <a:lnTo>
                    <a:pt x="838" y="1"/>
                  </a:lnTo>
                  <a:lnTo>
                    <a:pt x="1" y="908"/>
                  </a:lnTo>
                  <a:close/>
                  <a:moveTo>
                    <a:pt x="1" y="4421"/>
                  </a:move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521;p109">
              <a:extLst>
                <a:ext uri="{FF2B5EF4-FFF2-40B4-BE49-F238E27FC236}">
                  <a16:creationId xmlns:a16="http://schemas.microsoft.com/office/drawing/2014/main" id="{65B58949-757E-40E9-A062-E05DAB8B2ED5}"/>
                </a:ext>
              </a:extLst>
            </p:cNvPr>
            <p:cNvSpPr/>
            <p:nvPr/>
          </p:nvSpPr>
          <p:spPr>
            <a:xfrm>
              <a:off x="2673650" y="4371000"/>
              <a:ext cx="26200" cy="101225"/>
            </a:xfrm>
            <a:custGeom>
              <a:avLst/>
              <a:gdLst/>
              <a:ahLst/>
              <a:cxnLst/>
              <a:rect l="l" t="t" r="r" b="b"/>
              <a:pathLst>
                <a:path w="1048" h="4049" extrusionOk="0">
                  <a:moveTo>
                    <a:pt x="1047" y="652"/>
                  </a:moveTo>
                  <a:lnTo>
                    <a:pt x="303" y="1"/>
                  </a:lnTo>
                  <a:lnTo>
                    <a:pt x="0" y="1932"/>
                  </a:lnTo>
                  <a:lnTo>
                    <a:pt x="0" y="3607"/>
                  </a:lnTo>
                  <a:cubicBezTo>
                    <a:pt x="256" y="3816"/>
                    <a:pt x="535" y="3979"/>
                    <a:pt x="861" y="4049"/>
                  </a:cubicBezTo>
                  <a:lnTo>
                    <a:pt x="861" y="1932"/>
                  </a:lnTo>
                  <a:close/>
                  <a:moveTo>
                    <a:pt x="1047" y="652"/>
                  </a:move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522;p109">
              <a:extLst>
                <a:ext uri="{FF2B5EF4-FFF2-40B4-BE49-F238E27FC236}">
                  <a16:creationId xmlns:a16="http://schemas.microsoft.com/office/drawing/2014/main" id="{424F41C0-C42F-84F6-F450-4DE24083B88F}"/>
                </a:ext>
              </a:extLst>
            </p:cNvPr>
            <p:cNvSpPr/>
            <p:nvPr/>
          </p:nvSpPr>
          <p:spPr>
            <a:xfrm>
              <a:off x="2673650" y="4461150"/>
              <a:ext cx="20950" cy="106450"/>
            </a:xfrm>
            <a:custGeom>
              <a:avLst/>
              <a:gdLst/>
              <a:ahLst/>
              <a:cxnLst/>
              <a:rect l="l" t="t" r="r" b="b"/>
              <a:pathLst>
                <a:path w="838" h="4258" extrusionOk="0">
                  <a:moveTo>
                    <a:pt x="0" y="4258"/>
                  </a:moveTo>
                  <a:lnTo>
                    <a:pt x="838" y="4258"/>
                  </a:lnTo>
                  <a:lnTo>
                    <a:pt x="838" y="443"/>
                  </a:lnTo>
                  <a:cubicBezTo>
                    <a:pt x="535" y="373"/>
                    <a:pt x="233" y="210"/>
                    <a:pt x="0" y="1"/>
                  </a:cubicBezTo>
                  <a:close/>
                  <a:moveTo>
                    <a:pt x="0" y="4258"/>
                  </a:move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3523;p109">
              <a:extLst>
                <a:ext uri="{FF2B5EF4-FFF2-40B4-BE49-F238E27FC236}">
                  <a16:creationId xmlns:a16="http://schemas.microsoft.com/office/drawing/2014/main" id="{9C41B7C1-F33D-276F-3895-3EF191F070A6}"/>
                </a:ext>
              </a:extLst>
            </p:cNvPr>
            <p:cNvSpPr/>
            <p:nvPr/>
          </p:nvSpPr>
          <p:spPr>
            <a:xfrm>
              <a:off x="2538125" y="4433250"/>
              <a:ext cx="51800" cy="134350"/>
            </a:xfrm>
            <a:custGeom>
              <a:avLst/>
              <a:gdLst/>
              <a:ahLst/>
              <a:cxnLst/>
              <a:rect l="l" t="t" r="r" b="b"/>
              <a:pathLst>
                <a:path w="2072" h="5374" extrusionOk="0">
                  <a:moveTo>
                    <a:pt x="1" y="5374"/>
                  </a:moveTo>
                  <a:lnTo>
                    <a:pt x="838" y="5374"/>
                  </a:lnTo>
                  <a:lnTo>
                    <a:pt x="838" y="2047"/>
                  </a:lnTo>
                  <a:cubicBezTo>
                    <a:pt x="838" y="1186"/>
                    <a:pt x="1304" y="419"/>
                    <a:pt x="2071" y="0"/>
                  </a:cubicBezTo>
                  <a:cubicBezTo>
                    <a:pt x="955" y="186"/>
                    <a:pt x="1" y="907"/>
                    <a:pt x="1" y="2047"/>
                  </a:cubicBezTo>
                  <a:close/>
                  <a:moveTo>
                    <a:pt x="1" y="5374"/>
                  </a:move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3524;p109">
              <a:extLst>
                <a:ext uri="{FF2B5EF4-FFF2-40B4-BE49-F238E27FC236}">
                  <a16:creationId xmlns:a16="http://schemas.microsoft.com/office/drawing/2014/main" id="{BA03F383-271F-8A32-390E-253C38DA08A4}"/>
                </a:ext>
              </a:extLst>
            </p:cNvPr>
            <p:cNvSpPr/>
            <p:nvPr/>
          </p:nvSpPr>
          <p:spPr>
            <a:xfrm>
              <a:off x="2708550" y="4131400"/>
              <a:ext cx="177400" cy="394925"/>
            </a:xfrm>
            <a:custGeom>
              <a:avLst/>
              <a:gdLst/>
              <a:ahLst/>
              <a:cxnLst/>
              <a:rect l="l" t="t" r="r" b="b"/>
              <a:pathLst>
                <a:path w="7096" h="15797" extrusionOk="0">
                  <a:moveTo>
                    <a:pt x="0" y="0"/>
                  </a:moveTo>
                  <a:lnTo>
                    <a:pt x="0" y="558"/>
                  </a:lnTo>
                  <a:lnTo>
                    <a:pt x="558" y="558"/>
                  </a:lnTo>
                  <a:lnTo>
                    <a:pt x="558" y="0"/>
                  </a:lnTo>
                  <a:close/>
                  <a:moveTo>
                    <a:pt x="1117" y="0"/>
                  </a:moveTo>
                  <a:lnTo>
                    <a:pt x="1117" y="558"/>
                  </a:lnTo>
                  <a:cubicBezTo>
                    <a:pt x="2024" y="558"/>
                    <a:pt x="3397" y="1326"/>
                    <a:pt x="4048" y="2466"/>
                  </a:cubicBezTo>
                  <a:lnTo>
                    <a:pt x="4537" y="2187"/>
                  </a:lnTo>
                  <a:cubicBezTo>
                    <a:pt x="3769" y="838"/>
                    <a:pt x="2164" y="0"/>
                    <a:pt x="1117" y="0"/>
                  </a:cubicBezTo>
                  <a:close/>
                  <a:moveTo>
                    <a:pt x="5746" y="12888"/>
                  </a:moveTo>
                  <a:lnTo>
                    <a:pt x="5653" y="13447"/>
                  </a:lnTo>
                  <a:cubicBezTo>
                    <a:pt x="5746" y="13470"/>
                    <a:pt x="6537" y="13609"/>
                    <a:pt x="6537" y="14121"/>
                  </a:cubicBezTo>
                  <a:lnTo>
                    <a:pt x="6537" y="14680"/>
                  </a:lnTo>
                  <a:lnTo>
                    <a:pt x="7096" y="14680"/>
                  </a:lnTo>
                  <a:lnTo>
                    <a:pt x="7096" y="14121"/>
                  </a:lnTo>
                  <a:cubicBezTo>
                    <a:pt x="7096" y="13377"/>
                    <a:pt x="6374" y="13005"/>
                    <a:pt x="5746" y="12888"/>
                  </a:cubicBezTo>
                  <a:close/>
                  <a:moveTo>
                    <a:pt x="6537" y="15238"/>
                  </a:moveTo>
                  <a:lnTo>
                    <a:pt x="6537" y="15796"/>
                  </a:lnTo>
                  <a:lnTo>
                    <a:pt x="7096" y="15796"/>
                  </a:lnTo>
                  <a:lnTo>
                    <a:pt x="7096" y="1523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525;p109">
              <a:extLst>
                <a:ext uri="{FF2B5EF4-FFF2-40B4-BE49-F238E27FC236}">
                  <a16:creationId xmlns:a16="http://schemas.microsoft.com/office/drawing/2014/main" id="{111A1F25-D684-3E7B-A27F-723F9BDB0117}"/>
                </a:ext>
              </a:extLst>
            </p:cNvPr>
            <p:cNvSpPr/>
            <p:nvPr/>
          </p:nvSpPr>
          <p:spPr>
            <a:xfrm>
              <a:off x="2531150" y="4096475"/>
              <a:ext cx="382725" cy="478125"/>
            </a:xfrm>
            <a:custGeom>
              <a:avLst/>
              <a:gdLst/>
              <a:ahLst/>
              <a:cxnLst/>
              <a:rect l="l" t="t" r="r" b="b"/>
              <a:pathLst>
                <a:path w="15309" h="19125" extrusionOk="0">
                  <a:moveTo>
                    <a:pt x="4072" y="6492"/>
                  </a:moveTo>
                  <a:lnTo>
                    <a:pt x="4072" y="7702"/>
                  </a:lnTo>
                  <a:lnTo>
                    <a:pt x="3816" y="7725"/>
                  </a:lnTo>
                  <a:cubicBezTo>
                    <a:pt x="3653" y="7725"/>
                    <a:pt x="3513" y="7585"/>
                    <a:pt x="3513" y="7422"/>
                  </a:cubicBezTo>
                  <a:lnTo>
                    <a:pt x="3513" y="6887"/>
                  </a:lnTo>
                  <a:lnTo>
                    <a:pt x="4072" y="6492"/>
                  </a:lnTo>
                  <a:close/>
                  <a:moveTo>
                    <a:pt x="6352" y="4235"/>
                  </a:moveTo>
                  <a:cubicBezTo>
                    <a:pt x="7561" y="5422"/>
                    <a:pt x="9050" y="6283"/>
                    <a:pt x="10702" y="6748"/>
                  </a:cubicBezTo>
                  <a:lnTo>
                    <a:pt x="10702" y="9353"/>
                  </a:lnTo>
                  <a:lnTo>
                    <a:pt x="8399" y="11447"/>
                  </a:lnTo>
                  <a:lnTo>
                    <a:pt x="6957" y="11447"/>
                  </a:lnTo>
                  <a:lnTo>
                    <a:pt x="4653" y="9353"/>
                  </a:lnTo>
                  <a:lnTo>
                    <a:pt x="4653" y="6073"/>
                  </a:lnTo>
                  <a:lnTo>
                    <a:pt x="6352" y="4235"/>
                  </a:lnTo>
                  <a:close/>
                  <a:moveTo>
                    <a:pt x="9120" y="11517"/>
                  </a:moveTo>
                  <a:lnTo>
                    <a:pt x="9329" y="12936"/>
                  </a:lnTo>
                  <a:lnTo>
                    <a:pt x="9329" y="14448"/>
                  </a:lnTo>
                  <a:cubicBezTo>
                    <a:pt x="9074" y="14657"/>
                    <a:pt x="8725" y="14774"/>
                    <a:pt x="8399" y="14774"/>
                  </a:cubicBezTo>
                  <a:lnTo>
                    <a:pt x="6910" y="14774"/>
                  </a:lnTo>
                  <a:cubicBezTo>
                    <a:pt x="6584" y="14774"/>
                    <a:pt x="6235" y="14657"/>
                    <a:pt x="5979" y="14448"/>
                  </a:cubicBezTo>
                  <a:lnTo>
                    <a:pt x="5979" y="12936"/>
                  </a:lnTo>
                  <a:lnTo>
                    <a:pt x="6189" y="11517"/>
                  </a:lnTo>
                  <a:lnTo>
                    <a:pt x="6701" y="12005"/>
                  </a:lnTo>
                  <a:lnTo>
                    <a:pt x="8608" y="12005"/>
                  </a:lnTo>
                  <a:lnTo>
                    <a:pt x="9120" y="11517"/>
                  </a:lnTo>
                  <a:close/>
                  <a:moveTo>
                    <a:pt x="5421" y="13657"/>
                  </a:moveTo>
                  <a:lnTo>
                    <a:pt x="5421" y="17728"/>
                  </a:lnTo>
                  <a:lnTo>
                    <a:pt x="4072" y="15239"/>
                  </a:lnTo>
                  <a:lnTo>
                    <a:pt x="5421" y="13657"/>
                  </a:lnTo>
                  <a:close/>
                  <a:moveTo>
                    <a:pt x="9911" y="13657"/>
                  </a:moveTo>
                  <a:lnTo>
                    <a:pt x="11260" y="15239"/>
                  </a:lnTo>
                  <a:lnTo>
                    <a:pt x="9911" y="17728"/>
                  </a:lnTo>
                  <a:lnTo>
                    <a:pt x="9911" y="13657"/>
                  </a:lnTo>
                  <a:close/>
                  <a:moveTo>
                    <a:pt x="5002" y="13308"/>
                  </a:moveTo>
                  <a:lnTo>
                    <a:pt x="3420" y="15169"/>
                  </a:lnTo>
                  <a:lnTo>
                    <a:pt x="5258" y="18543"/>
                  </a:lnTo>
                  <a:lnTo>
                    <a:pt x="3374" y="18543"/>
                  </a:lnTo>
                  <a:lnTo>
                    <a:pt x="3374" y="16495"/>
                  </a:lnTo>
                  <a:lnTo>
                    <a:pt x="2792" y="16495"/>
                  </a:lnTo>
                  <a:lnTo>
                    <a:pt x="2792" y="18543"/>
                  </a:lnTo>
                  <a:lnTo>
                    <a:pt x="559" y="18543"/>
                  </a:lnTo>
                  <a:lnTo>
                    <a:pt x="582" y="15518"/>
                  </a:lnTo>
                  <a:cubicBezTo>
                    <a:pt x="582" y="14425"/>
                    <a:pt x="1559" y="13890"/>
                    <a:pt x="2397" y="13750"/>
                  </a:cubicBezTo>
                  <a:lnTo>
                    <a:pt x="5002" y="13308"/>
                  </a:lnTo>
                  <a:close/>
                  <a:moveTo>
                    <a:pt x="9329" y="15123"/>
                  </a:moveTo>
                  <a:lnTo>
                    <a:pt x="9329" y="18566"/>
                  </a:lnTo>
                  <a:lnTo>
                    <a:pt x="5979" y="18566"/>
                  </a:lnTo>
                  <a:lnTo>
                    <a:pt x="5979" y="15123"/>
                  </a:lnTo>
                  <a:cubicBezTo>
                    <a:pt x="6282" y="15262"/>
                    <a:pt x="6584" y="15332"/>
                    <a:pt x="6933" y="15332"/>
                  </a:cubicBezTo>
                  <a:lnTo>
                    <a:pt x="8399" y="15332"/>
                  </a:lnTo>
                  <a:cubicBezTo>
                    <a:pt x="8725" y="15332"/>
                    <a:pt x="9050" y="15262"/>
                    <a:pt x="9329" y="15123"/>
                  </a:cubicBezTo>
                  <a:close/>
                  <a:moveTo>
                    <a:pt x="7613" y="0"/>
                  </a:moveTo>
                  <a:cubicBezTo>
                    <a:pt x="6231" y="0"/>
                    <a:pt x="4821" y="497"/>
                    <a:pt x="3653" y="1607"/>
                  </a:cubicBezTo>
                  <a:lnTo>
                    <a:pt x="4049" y="2025"/>
                  </a:lnTo>
                  <a:cubicBezTo>
                    <a:pt x="5109" y="1016"/>
                    <a:pt x="6387" y="564"/>
                    <a:pt x="7637" y="564"/>
                  </a:cubicBezTo>
                  <a:cubicBezTo>
                    <a:pt x="10337" y="564"/>
                    <a:pt x="12912" y="2669"/>
                    <a:pt x="12912" y="5817"/>
                  </a:cubicBezTo>
                  <a:lnTo>
                    <a:pt x="12912" y="10679"/>
                  </a:lnTo>
                  <a:lnTo>
                    <a:pt x="10051" y="10679"/>
                  </a:lnTo>
                  <a:lnTo>
                    <a:pt x="11237" y="9586"/>
                  </a:lnTo>
                  <a:lnTo>
                    <a:pt x="11237" y="6283"/>
                  </a:lnTo>
                  <a:lnTo>
                    <a:pt x="11004" y="6236"/>
                  </a:lnTo>
                  <a:cubicBezTo>
                    <a:pt x="10237" y="6096"/>
                    <a:pt x="8306" y="5398"/>
                    <a:pt x="6538" y="3630"/>
                  </a:cubicBezTo>
                  <a:lnTo>
                    <a:pt x="6328" y="3444"/>
                  </a:lnTo>
                  <a:lnTo>
                    <a:pt x="4188" y="5747"/>
                  </a:lnTo>
                  <a:lnTo>
                    <a:pt x="2955" y="6608"/>
                  </a:lnTo>
                  <a:lnTo>
                    <a:pt x="2955" y="7446"/>
                  </a:lnTo>
                  <a:cubicBezTo>
                    <a:pt x="2955" y="7911"/>
                    <a:pt x="3351" y="8283"/>
                    <a:pt x="3816" y="8283"/>
                  </a:cubicBezTo>
                  <a:lnTo>
                    <a:pt x="4095" y="8283"/>
                  </a:lnTo>
                  <a:lnTo>
                    <a:pt x="4095" y="9609"/>
                  </a:lnTo>
                  <a:lnTo>
                    <a:pt x="5305" y="10703"/>
                  </a:lnTo>
                  <a:lnTo>
                    <a:pt x="2397" y="10703"/>
                  </a:lnTo>
                  <a:lnTo>
                    <a:pt x="2397" y="5817"/>
                  </a:lnTo>
                  <a:cubicBezTo>
                    <a:pt x="2397" y="4561"/>
                    <a:pt x="2839" y="3351"/>
                    <a:pt x="3676" y="2397"/>
                  </a:cubicBezTo>
                  <a:lnTo>
                    <a:pt x="3258" y="2049"/>
                  </a:lnTo>
                  <a:cubicBezTo>
                    <a:pt x="2350" y="3095"/>
                    <a:pt x="1838" y="4445"/>
                    <a:pt x="1838" y="5817"/>
                  </a:cubicBezTo>
                  <a:lnTo>
                    <a:pt x="1838" y="11238"/>
                  </a:lnTo>
                  <a:lnTo>
                    <a:pt x="5677" y="11238"/>
                  </a:lnTo>
                  <a:lnTo>
                    <a:pt x="5468" y="12657"/>
                  </a:lnTo>
                  <a:lnTo>
                    <a:pt x="2304" y="13169"/>
                  </a:lnTo>
                  <a:cubicBezTo>
                    <a:pt x="931" y="13401"/>
                    <a:pt x="1" y="14332"/>
                    <a:pt x="1" y="15495"/>
                  </a:cubicBezTo>
                  <a:lnTo>
                    <a:pt x="1" y="19124"/>
                  </a:lnTo>
                  <a:lnTo>
                    <a:pt x="13354" y="19124"/>
                  </a:lnTo>
                  <a:lnTo>
                    <a:pt x="13354" y="18566"/>
                  </a:lnTo>
                  <a:lnTo>
                    <a:pt x="12517" y="18566"/>
                  </a:lnTo>
                  <a:lnTo>
                    <a:pt x="12517" y="16495"/>
                  </a:lnTo>
                  <a:lnTo>
                    <a:pt x="11958" y="16495"/>
                  </a:lnTo>
                  <a:lnTo>
                    <a:pt x="11958" y="18566"/>
                  </a:lnTo>
                  <a:lnTo>
                    <a:pt x="10097" y="18566"/>
                  </a:lnTo>
                  <a:lnTo>
                    <a:pt x="11935" y="15169"/>
                  </a:lnTo>
                  <a:lnTo>
                    <a:pt x="10330" y="13308"/>
                  </a:lnTo>
                  <a:lnTo>
                    <a:pt x="12935" y="13750"/>
                  </a:lnTo>
                  <a:cubicBezTo>
                    <a:pt x="13773" y="13890"/>
                    <a:pt x="14750" y="14425"/>
                    <a:pt x="14750" y="15518"/>
                  </a:cubicBezTo>
                  <a:lnTo>
                    <a:pt x="14750" y="18566"/>
                  </a:lnTo>
                  <a:lnTo>
                    <a:pt x="13912" y="18566"/>
                  </a:lnTo>
                  <a:lnTo>
                    <a:pt x="13912" y="19124"/>
                  </a:lnTo>
                  <a:lnTo>
                    <a:pt x="15308" y="19124"/>
                  </a:lnTo>
                  <a:lnTo>
                    <a:pt x="15308" y="15518"/>
                  </a:lnTo>
                  <a:cubicBezTo>
                    <a:pt x="15308" y="14355"/>
                    <a:pt x="14401" y="13424"/>
                    <a:pt x="13028" y="13192"/>
                  </a:cubicBezTo>
                  <a:lnTo>
                    <a:pt x="9865" y="12657"/>
                  </a:lnTo>
                  <a:lnTo>
                    <a:pt x="9655" y="11238"/>
                  </a:lnTo>
                  <a:lnTo>
                    <a:pt x="13470" y="11238"/>
                  </a:lnTo>
                  <a:lnTo>
                    <a:pt x="13470" y="5817"/>
                  </a:lnTo>
                  <a:cubicBezTo>
                    <a:pt x="13470" y="2332"/>
                    <a:pt x="10607" y="0"/>
                    <a:pt x="76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3526;p109">
              <a:extLst>
                <a:ext uri="{FF2B5EF4-FFF2-40B4-BE49-F238E27FC236}">
                  <a16:creationId xmlns:a16="http://schemas.microsoft.com/office/drawing/2014/main" id="{DB1EB054-3AF1-8880-FFC5-27D602ACE4EA}"/>
                </a:ext>
              </a:extLst>
            </p:cNvPr>
            <p:cNvSpPr/>
            <p:nvPr/>
          </p:nvSpPr>
          <p:spPr>
            <a:xfrm>
              <a:off x="2705050" y="4326225"/>
              <a:ext cx="34925" cy="13975"/>
            </a:xfrm>
            <a:custGeom>
              <a:avLst/>
              <a:gdLst/>
              <a:ahLst/>
              <a:cxnLst/>
              <a:rect l="l" t="t" r="r" b="b"/>
              <a:pathLst>
                <a:path w="1397" h="559" extrusionOk="0">
                  <a:moveTo>
                    <a:pt x="1" y="0"/>
                  </a:moveTo>
                  <a:lnTo>
                    <a:pt x="1" y="559"/>
                  </a:lnTo>
                  <a:lnTo>
                    <a:pt x="1396" y="559"/>
                  </a:lnTo>
                  <a:lnTo>
                    <a:pt x="139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527;p109">
              <a:extLst>
                <a:ext uri="{FF2B5EF4-FFF2-40B4-BE49-F238E27FC236}">
                  <a16:creationId xmlns:a16="http://schemas.microsoft.com/office/drawing/2014/main" id="{1E67B99B-4AAD-3591-B2A0-78A97A4D2F65}"/>
                </a:ext>
              </a:extLst>
            </p:cNvPr>
            <p:cNvSpPr/>
            <p:nvPr/>
          </p:nvSpPr>
          <p:spPr>
            <a:xfrm>
              <a:off x="2673650" y="4273300"/>
              <a:ext cx="13975" cy="13975"/>
            </a:xfrm>
            <a:custGeom>
              <a:avLst/>
              <a:gdLst/>
              <a:ahLst/>
              <a:cxnLst/>
              <a:rect l="l" t="t" r="r" b="b"/>
              <a:pathLst>
                <a:path w="559" h="559" extrusionOk="0">
                  <a:moveTo>
                    <a:pt x="0" y="0"/>
                  </a:moveTo>
                  <a:lnTo>
                    <a:pt x="0" y="559"/>
                  </a:lnTo>
                  <a:lnTo>
                    <a:pt x="559" y="559"/>
                  </a:lnTo>
                  <a:lnTo>
                    <a:pt x="55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528;p109">
              <a:extLst>
                <a:ext uri="{FF2B5EF4-FFF2-40B4-BE49-F238E27FC236}">
                  <a16:creationId xmlns:a16="http://schemas.microsoft.com/office/drawing/2014/main" id="{9D11B292-BE87-65C4-88D6-E887988EC08C}"/>
                </a:ext>
              </a:extLst>
            </p:cNvPr>
            <p:cNvSpPr/>
            <p:nvPr/>
          </p:nvSpPr>
          <p:spPr>
            <a:xfrm>
              <a:off x="2757400" y="4273300"/>
              <a:ext cx="13975" cy="13975"/>
            </a:xfrm>
            <a:custGeom>
              <a:avLst/>
              <a:gdLst/>
              <a:ahLst/>
              <a:cxnLst/>
              <a:rect l="l" t="t" r="r" b="b"/>
              <a:pathLst>
                <a:path w="559" h="559" extrusionOk="0">
                  <a:moveTo>
                    <a:pt x="0" y="0"/>
                  </a:moveTo>
                  <a:lnTo>
                    <a:pt x="0" y="559"/>
                  </a:lnTo>
                  <a:lnTo>
                    <a:pt x="559" y="559"/>
                  </a:lnTo>
                  <a:lnTo>
                    <a:pt x="55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3529;p109">
            <a:extLst>
              <a:ext uri="{FF2B5EF4-FFF2-40B4-BE49-F238E27FC236}">
                <a16:creationId xmlns:a16="http://schemas.microsoft.com/office/drawing/2014/main" id="{D17BC261-F76C-DE6A-AE93-E8CF010BA18F}"/>
              </a:ext>
            </a:extLst>
          </p:cNvPr>
          <p:cNvGrpSpPr/>
          <p:nvPr/>
        </p:nvGrpSpPr>
        <p:grpSpPr>
          <a:xfrm>
            <a:off x="2167686" y="3629357"/>
            <a:ext cx="659404" cy="742683"/>
            <a:chOff x="3989800" y="2662725"/>
            <a:chExt cx="424600" cy="478225"/>
          </a:xfrm>
        </p:grpSpPr>
        <p:sp>
          <p:nvSpPr>
            <p:cNvPr id="33" name="Google Shape;3530;p109">
              <a:extLst>
                <a:ext uri="{FF2B5EF4-FFF2-40B4-BE49-F238E27FC236}">
                  <a16:creationId xmlns:a16="http://schemas.microsoft.com/office/drawing/2014/main" id="{B4B0D74A-C58E-53F0-246E-69A1DE281F08}"/>
                </a:ext>
              </a:extLst>
            </p:cNvPr>
            <p:cNvSpPr/>
            <p:nvPr/>
          </p:nvSpPr>
          <p:spPr>
            <a:xfrm>
              <a:off x="4141600" y="2790825"/>
              <a:ext cx="129125" cy="62825"/>
            </a:xfrm>
            <a:custGeom>
              <a:avLst/>
              <a:gdLst/>
              <a:ahLst/>
              <a:cxnLst/>
              <a:rect l="l" t="t" r="r" b="b"/>
              <a:pathLst>
                <a:path w="5165" h="2513" extrusionOk="0">
                  <a:moveTo>
                    <a:pt x="2978" y="1256"/>
                  </a:moveTo>
                  <a:cubicBezTo>
                    <a:pt x="2978" y="2094"/>
                    <a:pt x="3978" y="2513"/>
                    <a:pt x="4560" y="1908"/>
                  </a:cubicBezTo>
                  <a:cubicBezTo>
                    <a:pt x="5165" y="1326"/>
                    <a:pt x="4746" y="326"/>
                    <a:pt x="3909" y="326"/>
                  </a:cubicBezTo>
                  <a:cubicBezTo>
                    <a:pt x="3397" y="326"/>
                    <a:pt x="2978" y="745"/>
                    <a:pt x="2978" y="1256"/>
                  </a:cubicBezTo>
                  <a:close/>
                  <a:moveTo>
                    <a:pt x="931" y="2187"/>
                  </a:moveTo>
                  <a:cubicBezTo>
                    <a:pt x="1768" y="2187"/>
                    <a:pt x="2187" y="1187"/>
                    <a:pt x="1582" y="605"/>
                  </a:cubicBezTo>
                  <a:cubicBezTo>
                    <a:pt x="1001" y="0"/>
                    <a:pt x="0" y="419"/>
                    <a:pt x="0" y="1256"/>
                  </a:cubicBezTo>
                  <a:cubicBezTo>
                    <a:pt x="0" y="1768"/>
                    <a:pt x="419" y="2187"/>
                    <a:pt x="931" y="2187"/>
                  </a:cubicBezTo>
                  <a:close/>
                  <a:moveTo>
                    <a:pt x="931" y="2187"/>
                  </a:move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531;p109">
              <a:extLst>
                <a:ext uri="{FF2B5EF4-FFF2-40B4-BE49-F238E27FC236}">
                  <a16:creationId xmlns:a16="http://schemas.microsoft.com/office/drawing/2014/main" id="{D6EBE55D-2E0B-32F5-DE06-7D3BDFC99839}"/>
                </a:ext>
              </a:extLst>
            </p:cNvPr>
            <p:cNvSpPr/>
            <p:nvPr/>
          </p:nvSpPr>
          <p:spPr>
            <a:xfrm>
              <a:off x="4109600" y="2672750"/>
              <a:ext cx="184975" cy="269300"/>
            </a:xfrm>
            <a:custGeom>
              <a:avLst/>
              <a:gdLst/>
              <a:ahLst/>
              <a:cxnLst/>
              <a:rect l="l" t="t" r="r" b="b"/>
              <a:pathLst>
                <a:path w="7399" h="10772" extrusionOk="0">
                  <a:moveTo>
                    <a:pt x="2211" y="5049"/>
                  </a:moveTo>
                  <a:cubicBezTo>
                    <a:pt x="3048" y="5049"/>
                    <a:pt x="3467" y="6049"/>
                    <a:pt x="2862" y="6631"/>
                  </a:cubicBezTo>
                  <a:cubicBezTo>
                    <a:pt x="2281" y="7236"/>
                    <a:pt x="1280" y="6817"/>
                    <a:pt x="1280" y="5979"/>
                  </a:cubicBezTo>
                  <a:cubicBezTo>
                    <a:pt x="1280" y="5468"/>
                    <a:pt x="1699" y="5049"/>
                    <a:pt x="2211" y="5049"/>
                  </a:cubicBezTo>
                  <a:close/>
                  <a:moveTo>
                    <a:pt x="4258" y="5979"/>
                  </a:moveTo>
                  <a:cubicBezTo>
                    <a:pt x="4258" y="5142"/>
                    <a:pt x="5258" y="4723"/>
                    <a:pt x="5840" y="5328"/>
                  </a:cubicBezTo>
                  <a:cubicBezTo>
                    <a:pt x="6445" y="5910"/>
                    <a:pt x="6026" y="6910"/>
                    <a:pt x="5189" y="6910"/>
                  </a:cubicBezTo>
                  <a:cubicBezTo>
                    <a:pt x="4677" y="6910"/>
                    <a:pt x="4258" y="6491"/>
                    <a:pt x="4258" y="5979"/>
                  </a:cubicBezTo>
                  <a:close/>
                  <a:moveTo>
                    <a:pt x="7399" y="3583"/>
                  </a:moveTo>
                  <a:cubicBezTo>
                    <a:pt x="7329" y="1583"/>
                    <a:pt x="5700" y="1"/>
                    <a:pt x="3700" y="1"/>
                  </a:cubicBezTo>
                  <a:cubicBezTo>
                    <a:pt x="1699" y="1"/>
                    <a:pt x="71" y="1583"/>
                    <a:pt x="1" y="3583"/>
                  </a:cubicBezTo>
                  <a:lnTo>
                    <a:pt x="1" y="8445"/>
                  </a:lnTo>
                  <a:lnTo>
                    <a:pt x="2327" y="10772"/>
                  </a:lnTo>
                  <a:lnTo>
                    <a:pt x="5072" y="10772"/>
                  </a:lnTo>
                  <a:lnTo>
                    <a:pt x="7399" y="8445"/>
                  </a:lnTo>
                  <a:close/>
                  <a:moveTo>
                    <a:pt x="7399" y="3583"/>
                  </a:move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32;p109">
              <a:extLst>
                <a:ext uri="{FF2B5EF4-FFF2-40B4-BE49-F238E27FC236}">
                  <a16:creationId xmlns:a16="http://schemas.microsoft.com/office/drawing/2014/main" id="{16BDD0A0-5F87-2431-93FC-415E60F2BB6B}"/>
                </a:ext>
              </a:extLst>
            </p:cNvPr>
            <p:cNvSpPr/>
            <p:nvPr/>
          </p:nvSpPr>
          <p:spPr>
            <a:xfrm>
              <a:off x="4064250" y="2704150"/>
              <a:ext cx="275700" cy="100075"/>
            </a:xfrm>
            <a:custGeom>
              <a:avLst/>
              <a:gdLst/>
              <a:ahLst/>
              <a:cxnLst/>
              <a:rect l="l" t="t" r="r" b="b"/>
              <a:pathLst>
                <a:path w="11028" h="4003" extrusionOk="0">
                  <a:moveTo>
                    <a:pt x="1117" y="3444"/>
                  </a:moveTo>
                  <a:lnTo>
                    <a:pt x="1815" y="3444"/>
                  </a:lnTo>
                  <a:lnTo>
                    <a:pt x="1815" y="2327"/>
                  </a:lnTo>
                  <a:cubicBezTo>
                    <a:pt x="1815" y="1466"/>
                    <a:pt x="2117" y="652"/>
                    <a:pt x="2652" y="1"/>
                  </a:cubicBezTo>
                  <a:cubicBezTo>
                    <a:pt x="70" y="606"/>
                    <a:pt x="0" y="3002"/>
                    <a:pt x="559" y="4002"/>
                  </a:cubicBezTo>
                  <a:cubicBezTo>
                    <a:pt x="559" y="3700"/>
                    <a:pt x="791" y="3444"/>
                    <a:pt x="1117" y="3444"/>
                  </a:cubicBezTo>
                  <a:close/>
                  <a:moveTo>
                    <a:pt x="9911" y="3444"/>
                  </a:moveTo>
                  <a:lnTo>
                    <a:pt x="9213" y="3444"/>
                  </a:lnTo>
                  <a:lnTo>
                    <a:pt x="9213" y="2327"/>
                  </a:lnTo>
                  <a:cubicBezTo>
                    <a:pt x="9213" y="1466"/>
                    <a:pt x="8910" y="652"/>
                    <a:pt x="8375" y="1"/>
                  </a:cubicBezTo>
                  <a:cubicBezTo>
                    <a:pt x="10957" y="606"/>
                    <a:pt x="11027" y="3002"/>
                    <a:pt x="10469" y="4002"/>
                  </a:cubicBezTo>
                  <a:cubicBezTo>
                    <a:pt x="10469" y="3700"/>
                    <a:pt x="10213" y="3444"/>
                    <a:pt x="9911" y="3444"/>
                  </a:cubicBezTo>
                  <a:close/>
                  <a:moveTo>
                    <a:pt x="9911" y="3444"/>
                  </a:move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533;p109">
              <a:extLst>
                <a:ext uri="{FF2B5EF4-FFF2-40B4-BE49-F238E27FC236}">
                  <a16:creationId xmlns:a16="http://schemas.microsoft.com/office/drawing/2014/main" id="{53C464C7-62AC-AAB5-BB03-B56368362409}"/>
                </a:ext>
              </a:extLst>
            </p:cNvPr>
            <p:cNvSpPr/>
            <p:nvPr/>
          </p:nvSpPr>
          <p:spPr>
            <a:xfrm>
              <a:off x="4078200" y="2790225"/>
              <a:ext cx="31425" cy="71000"/>
            </a:xfrm>
            <a:custGeom>
              <a:avLst/>
              <a:gdLst/>
              <a:ahLst/>
              <a:cxnLst/>
              <a:rect l="l" t="t" r="r" b="b"/>
              <a:pathLst>
                <a:path w="1257" h="2840" extrusionOk="0">
                  <a:moveTo>
                    <a:pt x="559" y="2560"/>
                  </a:moveTo>
                  <a:lnTo>
                    <a:pt x="1257" y="2839"/>
                  </a:lnTo>
                  <a:lnTo>
                    <a:pt x="1257" y="1"/>
                  </a:lnTo>
                  <a:lnTo>
                    <a:pt x="559" y="1"/>
                  </a:lnTo>
                  <a:cubicBezTo>
                    <a:pt x="233" y="1"/>
                    <a:pt x="1" y="257"/>
                    <a:pt x="1" y="559"/>
                  </a:cubicBezTo>
                  <a:lnTo>
                    <a:pt x="1" y="2002"/>
                  </a:lnTo>
                  <a:cubicBezTo>
                    <a:pt x="1" y="2304"/>
                    <a:pt x="256" y="2444"/>
                    <a:pt x="559" y="2560"/>
                  </a:cubicBezTo>
                  <a:close/>
                  <a:moveTo>
                    <a:pt x="559" y="2560"/>
                  </a:moveTo>
                  <a:close/>
                </a:path>
              </a:pathLst>
            </a:custGeom>
            <a:solidFill>
              <a:srgbClr val="717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534;p109">
              <a:extLst>
                <a:ext uri="{FF2B5EF4-FFF2-40B4-BE49-F238E27FC236}">
                  <a16:creationId xmlns:a16="http://schemas.microsoft.com/office/drawing/2014/main" id="{5EDCA362-A227-7DC9-EAA9-DC36E0390C42}"/>
                </a:ext>
              </a:extLst>
            </p:cNvPr>
            <p:cNvSpPr/>
            <p:nvPr/>
          </p:nvSpPr>
          <p:spPr>
            <a:xfrm>
              <a:off x="4141600" y="2915275"/>
              <a:ext cx="121000" cy="75050"/>
            </a:xfrm>
            <a:custGeom>
              <a:avLst/>
              <a:gdLst/>
              <a:ahLst/>
              <a:cxnLst/>
              <a:rect l="l" t="t" r="r" b="b"/>
              <a:pathLst>
                <a:path w="4840" h="3002" extrusionOk="0">
                  <a:moveTo>
                    <a:pt x="0" y="1885"/>
                  </a:moveTo>
                  <a:lnTo>
                    <a:pt x="2420" y="3002"/>
                  </a:lnTo>
                  <a:lnTo>
                    <a:pt x="4839" y="1885"/>
                  </a:lnTo>
                  <a:lnTo>
                    <a:pt x="4839" y="1"/>
                  </a:lnTo>
                  <a:lnTo>
                    <a:pt x="3792" y="1047"/>
                  </a:lnTo>
                  <a:lnTo>
                    <a:pt x="1047" y="1047"/>
                  </a:lnTo>
                  <a:lnTo>
                    <a:pt x="0" y="1"/>
                  </a:lnTo>
                  <a:close/>
                  <a:moveTo>
                    <a:pt x="0" y="1885"/>
                  </a:move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535;p109">
              <a:extLst>
                <a:ext uri="{FF2B5EF4-FFF2-40B4-BE49-F238E27FC236}">
                  <a16:creationId xmlns:a16="http://schemas.microsoft.com/office/drawing/2014/main" id="{853E4A58-EC6B-2D12-BA67-F497E1711D6F}"/>
                </a:ext>
              </a:extLst>
            </p:cNvPr>
            <p:cNvSpPr/>
            <p:nvPr/>
          </p:nvSpPr>
          <p:spPr>
            <a:xfrm>
              <a:off x="4106125" y="2962375"/>
              <a:ext cx="191950" cy="68675"/>
            </a:xfrm>
            <a:custGeom>
              <a:avLst/>
              <a:gdLst/>
              <a:ahLst/>
              <a:cxnLst/>
              <a:rect l="l" t="t" r="r" b="b"/>
              <a:pathLst>
                <a:path w="7678" h="2747" extrusionOk="0">
                  <a:moveTo>
                    <a:pt x="1954" y="2746"/>
                  </a:moveTo>
                  <a:lnTo>
                    <a:pt x="3839" y="1118"/>
                  </a:lnTo>
                  <a:lnTo>
                    <a:pt x="5723" y="2746"/>
                  </a:lnTo>
                  <a:lnTo>
                    <a:pt x="7677" y="420"/>
                  </a:lnTo>
                  <a:lnTo>
                    <a:pt x="6258" y="1"/>
                  </a:lnTo>
                  <a:lnTo>
                    <a:pt x="3839" y="1118"/>
                  </a:lnTo>
                  <a:lnTo>
                    <a:pt x="1419" y="1"/>
                  </a:lnTo>
                  <a:lnTo>
                    <a:pt x="0" y="420"/>
                  </a:lnTo>
                  <a:close/>
                  <a:moveTo>
                    <a:pt x="1954" y="2746"/>
                  </a:move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536;p109">
              <a:extLst>
                <a:ext uri="{FF2B5EF4-FFF2-40B4-BE49-F238E27FC236}">
                  <a16:creationId xmlns:a16="http://schemas.microsoft.com/office/drawing/2014/main" id="{5805C3EF-8986-D64C-7ADD-7424DEAA828F}"/>
                </a:ext>
              </a:extLst>
            </p:cNvPr>
            <p:cNvSpPr/>
            <p:nvPr/>
          </p:nvSpPr>
          <p:spPr>
            <a:xfrm>
              <a:off x="4167175" y="2990300"/>
              <a:ext cx="69825" cy="61675"/>
            </a:xfrm>
            <a:custGeom>
              <a:avLst/>
              <a:gdLst/>
              <a:ahLst/>
              <a:cxnLst/>
              <a:rect l="l" t="t" r="r" b="b"/>
              <a:pathLst>
                <a:path w="2793" h="2467" extrusionOk="0">
                  <a:moveTo>
                    <a:pt x="838" y="2467"/>
                  </a:moveTo>
                  <a:lnTo>
                    <a:pt x="1955" y="2467"/>
                  </a:lnTo>
                  <a:lnTo>
                    <a:pt x="2793" y="1210"/>
                  </a:lnTo>
                  <a:lnTo>
                    <a:pt x="1397" y="1"/>
                  </a:lnTo>
                  <a:lnTo>
                    <a:pt x="1" y="1210"/>
                  </a:lnTo>
                  <a:close/>
                  <a:moveTo>
                    <a:pt x="838" y="2467"/>
                  </a:move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3537;p109">
              <a:extLst>
                <a:ext uri="{FF2B5EF4-FFF2-40B4-BE49-F238E27FC236}">
                  <a16:creationId xmlns:a16="http://schemas.microsoft.com/office/drawing/2014/main" id="{4880A755-BE34-1E4A-1BB2-68E55E3D31DB}"/>
                </a:ext>
              </a:extLst>
            </p:cNvPr>
            <p:cNvSpPr/>
            <p:nvPr/>
          </p:nvSpPr>
          <p:spPr>
            <a:xfrm>
              <a:off x="4106125" y="2972850"/>
              <a:ext cx="191950" cy="122750"/>
            </a:xfrm>
            <a:custGeom>
              <a:avLst/>
              <a:gdLst/>
              <a:ahLst/>
              <a:cxnLst/>
              <a:rect l="l" t="t" r="r" b="b"/>
              <a:pathLst>
                <a:path w="7678" h="4910" extrusionOk="0">
                  <a:moveTo>
                    <a:pt x="0" y="1"/>
                  </a:moveTo>
                  <a:cubicBezTo>
                    <a:pt x="0" y="2118"/>
                    <a:pt x="1001" y="4258"/>
                    <a:pt x="2745" y="4909"/>
                  </a:cubicBezTo>
                  <a:lnTo>
                    <a:pt x="3280" y="3165"/>
                  </a:lnTo>
                  <a:lnTo>
                    <a:pt x="2443" y="1908"/>
                  </a:lnTo>
                  <a:lnTo>
                    <a:pt x="1954" y="2327"/>
                  </a:lnTo>
                  <a:close/>
                  <a:moveTo>
                    <a:pt x="4932" y="4909"/>
                  </a:moveTo>
                  <a:cubicBezTo>
                    <a:pt x="6677" y="4258"/>
                    <a:pt x="7677" y="2118"/>
                    <a:pt x="7677" y="1"/>
                  </a:cubicBezTo>
                  <a:lnTo>
                    <a:pt x="5723" y="2327"/>
                  </a:lnTo>
                  <a:lnTo>
                    <a:pt x="5235" y="1908"/>
                  </a:lnTo>
                  <a:lnTo>
                    <a:pt x="4397" y="3165"/>
                  </a:lnTo>
                  <a:close/>
                  <a:moveTo>
                    <a:pt x="4932" y="4909"/>
                  </a:move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3538;p109">
              <a:extLst>
                <a:ext uri="{FF2B5EF4-FFF2-40B4-BE49-F238E27FC236}">
                  <a16:creationId xmlns:a16="http://schemas.microsoft.com/office/drawing/2014/main" id="{2DF1AFF6-9797-630F-7D61-7DBBE5D66A62}"/>
                </a:ext>
              </a:extLst>
            </p:cNvPr>
            <p:cNvSpPr/>
            <p:nvPr/>
          </p:nvSpPr>
          <p:spPr>
            <a:xfrm>
              <a:off x="3996775" y="2983325"/>
              <a:ext cx="410625" cy="150075"/>
            </a:xfrm>
            <a:custGeom>
              <a:avLst/>
              <a:gdLst/>
              <a:ahLst/>
              <a:cxnLst/>
              <a:rect l="l" t="t" r="r" b="b"/>
              <a:pathLst>
                <a:path w="16425" h="6003" extrusionOk="0">
                  <a:moveTo>
                    <a:pt x="1" y="6003"/>
                  </a:moveTo>
                  <a:lnTo>
                    <a:pt x="2955" y="6003"/>
                  </a:lnTo>
                  <a:lnTo>
                    <a:pt x="2955" y="0"/>
                  </a:lnTo>
                  <a:cubicBezTo>
                    <a:pt x="1396" y="442"/>
                    <a:pt x="1" y="1327"/>
                    <a:pt x="1" y="2932"/>
                  </a:cubicBezTo>
                  <a:close/>
                  <a:moveTo>
                    <a:pt x="13470" y="6003"/>
                  </a:moveTo>
                  <a:lnTo>
                    <a:pt x="16425" y="6003"/>
                  </a:lnTo>
                  <a:lnTo>
                    <a:pt x="16425" y="2955"/>
                  </a:lnTo>
                  <a:cubicBezTo>
                    <a:pt x="16425" y="1327"/>
                    <a:pt x="15029" y="466"/>
                    <a:pt x="13470" y="0"/>
                  </a:cubicBezTo>
                  <a:close/>
                  <a:moveTo>
                    <a:pt x="13470" y="6003"/>
                  </a:move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3539;p109">
              <a:extLst>
                <a:ext uri="{FF2B5EF4-FFF2-40B4-BE49-F238E27FC236}">
                  <a16:creationId xmlns:a16="http://schemas.microsoft.com/office/drawing/2014/main" id="{A78F137B-5491-7EC3-FB54-1AF2EFB8A5AD}"/>
                </a:ext>
              </a:extLst>
            </p:cNvPr>
            <p:cNvSpPr/>
            <p:nvPr/>
          </p:nvSpPr>
          <p:spPr>
            <a:xfrm>
              <a:off x="4070650" y="2972850"/>
              <a:ext cx="262900" cy="160550"/>
            </a:xfrm>
            <a:custGeom>
              <a:avLst/>
              <a:gdLst/>
              <a:ahLst/>
              <a:cxnLst/>
              <a:rect l="l" t="t" r="r" b="b"/>
              <a:pathLst>
                <a:path w="10516" h="6422" extrusionOk="0">
                  <a:moveTo>
                    <a:pt x="0" y="6422"/>
                  </a:moveTo>
                  <a:lnTo>
                    <a:pt x="10515" y="6422"/>
                  </a:lnTo>
                  <a:lnTo>
                    <a:pt x="10515" y="419"/>
                  </a:lnTo>
                  <a:lnTo>
                    <a:pt x="9096" y="1"/>
                  </a:lnTo>
                  <a:cubicBezTo>
                    <a:pt x="9096" y="2257"/>
                    <a:pt x="7863" y="5095"/>
                    <a:pt x="5258" y="5095"/>
                  </a:cubicBezTo>
                  <a:cubicBezTo>
                    <a:pt x="2652" y="5095"/>
                    <a:pt x="1419" y="2257"/>
                    <a:pt x="1419" y="1"/>
                  </a:cubicBezTo>
                  <a:lnTo>
                    <a:pt x="0" y="419"/>
                  </a:lnTo>
                  <a:lnTo>
                    <a:pt x="0" y="6422"/>
                  </a:lnTo>
                  <a:close/>
                  <a:moveTo>
                    <a:pt x="0" y="6422"/>
                  </a:move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3540;p109">
              <a:extLst>
                <a:ext uri="{FF2B5EF4-FFF2-40B4-BE49-F238E27FC236}">
                  <a16:creationId xmlns:a16="http://schemas.microsoft.com/office/drawing/2014/main" id="{014238BA-7718-032F-A70E-3F316AB43885}"/>
                </a:ext>
              </a:extLst>
            </p:cNvPr>
            <p:cNvSpPr/>
            <p:nvPr/>
          </p:nvSpPr>
          <p:spPr>
            <a:xfrm>
              <a:off x="4174750" y="3051950"/>
              <a:ext cx="54700" cy="50050"/>
            </a:xfrm>
            <a:custGeom>
              <a:avLst/>
              <a:gdLst/>
              <a:ahLst/>
              <a:cxnLst/>
              <a:rect l="l" t="t" r="r" b="b"/>
              <a:pathLst>
                <a:path w="2188" h="2002" extrusionOk="0">
                  <a:moveTo>
                    <a:pt x="0" y="1745"/>
                  </a:moveTo>
                  <a:cubicBezTo>
                    <a:pt x="698" y="2001"/>
                    <a:pt x="1489" y="2001"/>
                    <a:pt x="2187" y="1745"/>
                  </a:cubicBezTo>
                  <a:lnTo>
                    <a:pt x="1652" y="1"/>
                  </a:lnTo>
                  <a:lnTo>
                    <a:pt x="535" y="1"/>
                  </a:lnTo>
                  <a:close/>
                  <a:moveTo>
                    <a:pt x="0" y="1745"/>
                  </a:move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3541;p109">
              <a:extLst>
                <a:ext uri="{FF2B5EF4-FFF2-40B4-BE49-F238E27FC236}">
                  <a16:creationId xmlns:a16="http://schemas.microsoft.com/office/drawing/2014/main" id="{7306C8A7-55F0-C4DC-EB81-4D1437E5404A}"/>
                </a:ext>
              </a:extLst>
            </p:cNvPr>
            <p:cNvSpPr/>
            <p:nvPr/>
          </p:nvSpPr>
          <p:spPr>
            <a:xfrm>
              <a:off x="4078200" y="2790225"/>
              <a:ext cx="247775" cy="71000"/>
            </a:xfrm>
            <a:custGeom>
              <a:avLst/>
              <a:gdLst/>
              <a:ahLst/>
              <a:cxnLst/>
              <a:rect l="l" t="t" r="r" b="b"/>
              <a:pathLst>
                <a:path w="9911" h="2840" extrusionOk="0">
                  <a:moveTo>
                    <a:pt x="9353" y="2560"/>
                  </a:moveTo>
                  <a:lnTo>
                    <a:pt x="8655" y="2839"/>
                  </a:lnTo>
                  <a:lnTo>
                    <a:pt x="8655" y="1"/>
                  </a:lnTo>
                  <a:lnTo>
                    <a:pt x="9353" y="1"/>
                  </a:lnTo>
                  <a:cubicBezTo>
                    <a:pt x="9655" y="1"/>
                    <a:pt x="9911" y="257"/>
                    <a:pt x="9911" y="559"/>
                  </a:cubicBezTo>
                  <a:lnTo>
                    <a:pt x="9911" y="2002"/>
                  </a:lnTo>
                  <a:cubicBezTo>
                    <a:pt x="9911" y="2304"/>
                    <a:pt x="9632" y="2444"/>
                    <a:pt x="9353" y="2560"/>
                  </a:cubicBezTo>
                  <a:close/>
                  <a:moveTo>
                    <a:pt x="559" y="2560"/>
                  </a:moveTo>
                  <a:lnTo>
                    <a:pt x="1257" y="2839"/>
                  </a:lnTo>
                  <a:lnTo>
                    <a:pt x="1257" y="1"/>
                  </a:lnTo>
                  <a:lnTo>
                    <a:pt x="559" y="1"/>
                  </a:lnTo>
                  <a:cubicBezTo>
                    <a:pt x="233" y="1"/>
                    <a:pt x="1" y="257"/>
                    <a:pt x="1" y="559"/>
                  </a:cubicBezTo>
                  <a:lnTo>
                    <a:pt x="1" y="2002"/>
                  </a:lnTo>
                  <a:cubicBezTo>
                    <a:pt x="1" y="2304"/>
                    <a:pt x="256" y="2444"/>
                    <a:pt x="559" y="2560"/>
                  </a:cubicBezTo>
                  <a:close/>
                  <a:moveTo>
                    <a:pt x="559" y="2560"/>
                  </a:move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3542;p109">
              <a:extLst>
                <a:ext uri="{FF2B5EF4-FFF2-40B4-BE49-F238E27FC236}">
                  <a16:creationId xmlns:a16="http://schemas.microsoft.com/office/drawing/2014/main" id="{2AA8CD89-9E73-8263-353D-E9C7509F7A6E}"/>
                </a:ext>
              </a:extLst>
            </p:cNvPr>
            <p:cNvSpPr/>
            <p:nvPr/>
          </p:nvSpPr>
          <p:spPr>
            <a:xfrm>
              <a:off x="4064250" y="2704150"/>
              <a:ext cx="244275" cy="100075"/>
            </a:xfrm>
            <a:custGeom>
              <a:avLst/>
              <a:gdLst/>
              <a:ahLst/>
              <a:cxnLst/>
              <a:rect l="l" t="t" r="r" b="b"/>
              <a:pathLst>
                <a:path w="9771" h="4003" extrusionOk="0">
                  <a:moveTo>
                    <a:pt x="2652" y="1"/>
                  </a:moveTo>
                  <a:cubicBezTo>
                    <a:pt x="70" y="606"/>
                    <a:pt x="0" y="3002"/>
                    <a:pt x="559" y="4002"/>
                  </a:cubicBezTo>
                  <a:cubicBezTo>
                    <a:pt x="559" y="3793"/>
                    <a:pt x="675" y="3583"/>
                    <a:pt x="861" y="3514"/>
                  </a:cubicBezTo>
                  <a:cubicBezTo>
                    <a:pt x="605" y="2071"/>
                    <a:pt x="1326" y="629"/>
                    <a:pt x="2652" y="1"/>
                  </a:cubicBezTo>
                  <a:close/>
                  <a:moveTo>
                    <a:pt x="9771" y="3444"/>
                  </a:moveTo>
                  <a:lnTo>
                    <a:pt x="9213" y="3444"/>
                  </a:lnTo>
                  <a:lnTo>
                    <a:pt x="9213" y="2327"/>
                  </a:lnTo>
                  <a:cubicBezTo>
                    <a:pt x="9213" y="1466"/>
                    <a:pt x="8910" y="652"/>
                    <a:pt x="8375" y="1"/>
                  </a:cubicBezTo>
                  <a:cubicBezTo>
                    <a:pt x="8678" y="71"/>
                    <a:pt x="8957" y="164"/>
                    <a:pt x="9236" y="303"/>
                  </a:cubicBezTo>
                  <a:cubicBezTo>
                    <a:pt x="9585" y="931"/>
                    <a:pt x="9748" y="1629"/>
                    <a:pt x="9748" y="2327"/>
                  </a:cubicBezTo>
                  <a:close/>
                  <a:moveTo>
                    <a:pt x="9771" y="3444"/>
                  </a:move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3543;p109">
              <a:extLst>
                <a:ext uri="{FF2B5EF4-FFF2-40B4-BE49-F238E27FC236}">
                  <a16:creationId xmlns:a16="http://schemas.microsoft.com/office/drawing/2014/main" id="{6CBE5375-B93E-A0D5-75D4-C856317CE741}"/>
                </a:ext>
              </a:extLst>
            </p:cNvPr>
            <p:cNvSpPr/>
            <p:nvPr/>
          </p:nvSpPr>
          <p:spPr>
            <a:xfrm>
              <a:off x="4078200" y="2790225"/>
              <a:ext cx="230325" cy="71000"/>
            </a:xfrm>
            <a:custGeom>
              <a:avLst/>
              <a:gdLst/>
              <a:ahLst/>
              <a:cxnLst/>
              <a:rect l="l" t="t" r="r" b="b"/>
              <a:pathLst>
                <a:path w="9213" h="2840" extrusionOk="0">
                  <a:moveTo>
                    <a:pt x="9213" y="2606"/>
                  </a:moveTo>
                  <a:lnTo>
                    <a:pt x="8655" y="2839"/>
                  </a:lnTo>
                  <a:lnTo>
                    <a:pt x="8655" y="1"/>
                  </a:lnTo>
                  <a:lnTo>
                    <a:pt x="9213" y="1"/>
                  </a:lnTo>
                  <a:close/>
                  <a:moveTo>
                    <a:pt x="722" y="2606"/>
                  </a:moveTo>
                  <a:cubicBezTo>
                    <a:pt x="605" y="2537"/>
                    <a:pt x="559" y="2397"/>
                    <a:pt x="559" y="2281"/>
                  </a:cubicBezTo>
                  <a:lnTo>
                    <a:pt x="559" y="559"/>
                  </a:lnTo>
                  <a:cubicBezTo>
                    <a:pt x="559" y="257"/>
                    <a:pt x="791" y="1"/>
                    <a:pt x="1117" y="1"/>
                  </a:cubicBezTo>
                  <a:lnTo>
                    <a:pt x="559" y="1"/>
                  </a:lnTo>
                  <a:cubicBezTo>
                    <a:pt x="233" y="1"/>
                    <a:pt x="1" y="257"/>
                    <a:pt x="1" y="559"/>
                  </a:cubicBezTo>
                  <a:lnTo>
                    <a:pt x="1" y="2002"/>
                  </a:lnTo>
                  <a:cubicBezTo>
                    <a:pt x="1" y="2374"/>
                    <a:pt x="419" y="2490"/>
                    <a:pt x="722" y="2606"/>
                  </a:cubicBezTo>
                  <a:close/>
                  <a:moveTo>
                    <a:pt x="722" y="2606"/>
                  </a:move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3544;p109">
              <a:extLst>
                <a:ext uri="{FF2B5EF4-FFF2-40B4-BE49-F238E27FC236}">
                  <a16:creationId xmlns:a16="http://schemas.microsoft.com/office/drawing/2014/main" id="{C01CCFF5-C38F-7AA1-8ECB-A31FEE93C91E}"/>
                </a:ext>
              </a:extLst>
            </p:cNvPr>
            <p:cNvSpPr/>
            <p:nvPr/>
          </p:nvSpPr>
          <p:spPr>
            <a:xfrm>
              <a:off x="4109600" y="2664600"/>
              <a:ext cx="102975" cy="276875"/>
            </a:xfrm>
            <a:custGeom>
              <a:avLst/>
              <a:gdLst/>
              <a:ahLst/>
              <a:cxnLst/>
              <a:rect l="l" t="t" r="r" b="b"/>
              <a:pathLst>
                <a:path w="4119" h="11075" extrusionOk="0">
                  <a:moveTo>
                    <a:pt x="4118" y="257"/>
                  </a:moveTo>
                  <a:cubicBezTo>
                    <a:pt x="1932" y="1"/>
                    <a:pt x="24" y="1699"/>
                    <a:pt x="1" y="3909"/>
                  </a:cubicBezTo>
                  <a:lnTo>
                    <a:pt x="1" y="8748"/>
                  </a:lnTo>
                  <a:lnTo>
                    <a:pt x="2327" y="11074"/>
                  </a:lnTo>
                  <a:lnTo>
                    <a:pt x="3188" y="11074"/>
                  </a:lnTo>
                  <a:lnTo>
                    <a:pt x="862" y="8748"/>
                  </a:lnTo>
                  <a:lnTo>
                    <a:pt x="862" y="3909"/>
                  </a:lnTo>
                  <a:cubicBezTo>
                    <a:pt x="862" y="2025"/>
                    <a:pt x="2257" y="466"/>
                    <a:pt x="4118" y="257"/>
                  </a:cubicBezTo>
                  <a:close/>
                  <a:moveTo>
                    <a:pt x="4118" y="257"/>
                  </a:move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3545;p109">
              <a:extLst>
                <a:ext uri="{FF2B5EF4-FFF2-40B4-BE49-F238E27FC236}">
                  <a16:creationId xmlns:a16="http://schemas.microsoft.com/office/drawing/2014/main" id="{7D69EBC3-93C8-2C0E-9639-B0CC9A51099C}"/>
                </a:ext>
              </a:extLst>
            </p:cNvPr>
            <p:cNvSpPr/>
            <p:nvPr/>
          </p:nvSpPr>
          <p:spPr>
            <a:xfrm>
              <a:off x="4141600" y="2795475"/>
              <a:ext cx="104700" cy="54100"/>
            </a:xfrm>
            <a:custGeom>
              <a:avLst/>
              <a:gdLst/>
              <a:ahLst/>
              <a:cxnLst/>
              <a:rect l="l" t="t" r="r" b="b"/>
              <a:pathLst>
                <a:path w="4188" h="2164" extrusionOk="0">
                  <a:moveTo>
                    <a:pt x="2978" y="1070"/>
                  </a:moveTo>
                  <a:cubicBezTo>
                    <a:pt x="2978" y="1699"/>
                    <a:pt x="3583" y="2141"/>
                    <a:pt x="4188" y="1954"/>
                  </a:cubicBezTo>
                  <a:cubicBezTo>
                    <a:pt x="3327" y="1699"/>
                    <a:pt x="3327" y="466"/>
                    <a:pt x="4188" y="186"/>
                  </a:cubicBezTo>
                  <a:cubicBezTo>
                    <a:pt x="3583" y="0"/>
                    <a:pt x="2978" y="442"/>
                    <a:pt x="2978" y="1070"/>
                  </a:cubicBezTo>
                  <a:close/>
                  <a:moveTo>
                    <a:pt x="1210" y="1954"/>
                  </a:moveTo>
                  <a:cubicBezTo>
                    <a:pt x="349" y="1699"/>
                    <a:pt x="349" y="466"/>
                    <a:pt x="1210" y="186"/>
                  </a:cubicBezTo>
                  <a:cubicBezTo>
                    <a:pt x="605" y="0"/>
                    <a:pt x="0" y="442"/>
                    <a:pt x="0" y="1070"/>
                  </a:cubicBezTo>
                  <a:cubicBezTo>
                    <a:pt x="0" y="1699"/>
                    <a:pt x="605" y="2164"/>
                    <a:pt x="1210" y="1954"/>
                  </a:cubicBezTo>
                  <a:close/>
                  <a:moveTo>
                    <a:pt x="1210" y="1954"/>
                  </a:move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3546;p109">
              <a:extLst>
                <a:ext uri="{FF2B5EF4-FFF2-40B4-BE49-F238E27FC236}">
                  <a16:creationId xmlns:a16="http://schemas.microsoft.com/office/drawing/2014/main" id="{1AC2BDFB-091E-737C-343C-D7A1571CBDFD}"/>
                </a:ext>
              </a:extLst>
            </p:cNvPr>
            <p:cNvSpPr/>
            <p:nvPr/>
          </p:nvSpPr>
          <p:spPr>
            <a:xfrm>
              <a:off x="4141600" y="2915275"/>
              <a:ext cx="20950" cy="56450"/>
            </a:xfrm>
            <a:custGeom>
              <a:avLst/>
              <a:gdLst/>
              <a:ahLst/>
              <a:cxnLst/>
              <a:rect l="l" t="t" r="r" b="b"/>
              <a:pathLst>
                <a:path w="838" h="2258" extrusionOk="0">
                  <a:moveTo>
                    <a:pt x="0" y="1885"/>
                  </a:moveTo>
                  <a:lnTo>
                    <a:pt x="838" y="2257"/>
                  </a:lnTo>
                  <a:lnTo>
                    <a:pt x="838" y="838"/>
                  </a:lnTo>
                  <a:lnTo>
                    <a:pt x="0" y="1"/>
                  </a:lnTo>
                  <a:close/>
                  <a:moveTo>
                    <a:pt x="0" y="1885"/>
                  </a:move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3547;p109">
              <a:extLst>
                <a:ext uri="{FF2B5EF4-FFF2-40B4-BE49-F238E27FC236}">
                  <a16:creationId xmlns:a16="http://schemas.microsoft.com/office/drawing/2014/main" id="{BC97B53D-8F21-CCFB-659C-4E0D1AE74440}"/>
                </a:ext>
              </a:extLst>
            </p:cNvPr>
            <p:cNvSpPr/>
            <p:nvPr/>
          </p:nvSpPr>
          <p:spPr>
            <a:xfrm>
              <a:off x="4070650" y="2979250"/>
              <a:ext cx="13975" cy="154150"/>
            </a:xfrm>
            <a:custGeom>
              <a:avLst/>
              <a:gdLst/>
              <a:ahLst/>
              <a:cxnLst/>
              <a:rect l="l" t="t" r="r" b="b"/>
              <a:pathLst>
                <a:path w="559" h="6166" extrusionOk="0">
                  <a:moveTo>
                    <a:pt x="0" y="6166"/>
                  </a:moveTo>
                  <a:lnTo>
                    <a:pt x="558" y="6166"/>
                  </a:lnTo>
                  <a:lnTo>
                    <a:pt x="558" y="1"/>
                  </a:lnTo>
                  <a:lnTo>
                    <a:pt x="0" y="163"/>
                  </a:lnTo>
                  <a:close/>
                  <a:moveTo>
                    <a:pt x="0" y="6166"/>
                  </a:move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3548;p109">
              <a:extLst>
                <a:ext uri="{FF2B5EF4-FFF2-40B4-BE49-F238E27FC236}">
                  <a16:creationId xmlns:a16="http://schemas.microsoft.com/office/drawing/2014/main" id="{04B03D11-91BC-5D93-90CB-84F16A577B0A}"/>
                </a:ext>
              </a:extLst>
            </p:cNvPr>
            <p:cNvSpPr/>
            <p:nvPr/>
          </p:nvSpPr>
          <p:spPr>
            <a:xfrm>
              <a:off x="3996775" y="2983325"/>
              <a:ext cx="350725" cy="150075"/>
            </a:xfrm>
            <a:custGeom>
              <a:avLst/>
              <a:gdLst/>
              <a:ahLst/>
              <a:cxnLst/>
              <a:rect l="l" t="t" r="r" b="b"/>
              <a:pathLst>
                <a:path w="14029" h="6003" extrusionOk="0">
                  <a:moveTo>
                    <a:pt x="1" y="6003"/>
                  </a:moveTo>
                  <a:lnTo>
                    <a:pt x="838" y="6003"/>
                  </a:lnTo>
                  <a:lnTo>
                    <a:pt x="838" y="2955"/>
                  </a:lnTo>
                  <a:cubicBezTo>
                    <a:pt x="838" y="1629"/>
                    <a:pt x="1769" y="815"/>
                    <a:pt x="2955" y="303"/>
                  </a:cubicBezTo>
                  <a:lnTo>
                    <a:pt x="2955" y="24"/>
                  </a:lnTo>
                  <a:cubicBezTo>
                    <a:pt x="1396" y="466"/>
                    <a:pt x="1" y="1350"/>
                    <a:pt x="1" y="2955"/>
                  </a:cubicBezTo>
                  <a:close/>
                  <a:moveTo>
                    <a:pt x="13470" y="6003"/>
                  </a:moveTo>
                  <a:lnTo>
                    <a:pt x="14029" y="6003"/>
                  </a:lnTo>
                  <a:lnTo>
                    <a:pt x="14029" y="187"/>
                  </a:lnTo>
                  <a:cubicBezTo>
                    <a:pt x="13843" y="117"/>
                    <a:pt x="13656" y="70"/>
                    <a:pt x="13470" y="0"/>
                  </a:cubicBezTo>
                  <a:close/>
                  <a:moveTo>
                    <a:pt x="13470" y="6003"/>
                  </a:move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3549;p109">
              <a:extLst>
                <a:ext uri="{FF2B5EF4-FFF2-40B4-BE49-F238E27FC236}">
                  <a16:creationId xmlns:a16="http://schemas.microsoft.com/office/drawing/2014/main" id="{BB4EBC19-3CE8-EF80-7E5A-06CED6013F0B}"/>
                </a:ext>
              </a:extLst>
            </p:cNvPr>
            <p:cNvSpPr/>
            <p:nvPr/>
          </p:nvSpPr>
          <p:spPr>
            <a:xfrm>
              <a:off x="4216050" y="2698350"/>
              <a:ext cx="170425" cy="386775"/>
            </a:xfrm>
            <a:custGeom>
              <a:avLst/>
              <a:gdLst/>
              <a:ahLst/>
              <a:cxnLst/>
              <a:rect l="l" t="t" r="r" b="b"/>
              <a:pathLst>
                <a:path w="6817" h="15471" extrusionOk="0">
                  <a:moveTo>
                    <a:pt x="0" y="0"/>
                  </a:moveTo>
                  <a:lnTo>
                    <a:pt x="0" y="559"/>
                  </a:lnTo>
                  <a:lnTo>
                    <a:pt x="558" y="559"/>
                  </a:lnTo>
                  <a:lnTo>
                    <a:pt x="558" y="0"/>
                  </a:lnTo>
                  <a:close/>
                  <a:moveTo>
                    <a:pt x="558" y="559"/>
                  </a:moveTo>
                  <a:lnTo>
                    <a:pt x="558" y="1117"/>
                  </a:lnTo>
                  <a:lnTo>
                    <a:pt x="1117" y="1117"/>
                  </a:lnTo>
                  <a:lnTo>
                    <a:pt x="1117" y="559"/>
                  </a:lnTo>
                  <a:close/>
                  <a:moveTo>
                    <a:pt x="6235" y="13772"/>
                  </a:moveTo>
                  <a:lnTo>
                    <a:pt x="6235" y="14331"/>
                  </a:lnTo>
                  <a:lnTo>
                    <a:pt x="6816" y="14331"/>
                  </a:lnTo>
                  <a:lnTo>
                    <a:pt x="6793" y="13772"/>
                  </a:lnTo>
                  <a:close/>
                  <a:moveTo>
                    <a:pt x="6235" y="14912"/>
                  </a:moveTo>
                  <a:lnTo>
                    <a:pt x="6235" y="15471"/>
                  </a:lnTo>
                  <a:lnTo>
                    <a:pt x="6816" y="15471"/>
                  </a:lnTo>
                  <a:lnTo>
                    <a:pt x="6793" y="14912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3550;p109">
              <a:extLst>
                <a:ext uri="{FF2B5EF4-FFF2-40B4-BE49-F238E27FC236}">
                  <a16:creationId xmlns:a16="http://schemas.microsoft.com/office/drawing/2014/main" id="{5B023672-3AD1-CB40-3441-347719FBC4DE}"/>
                </a:ext>
              </a:extLst>
            </p:cNvPr>
            <p:cNvSpPr/>
            <p:nvPr/>
          </p:nvSpPr>
          <p:spPr>
            <a:xfrm>
              <a:off x="3989800" y="2662725"/>
              <a:ext cx="424600" cy="478225"/>
            </a:xfrm>
            <a:custGeom>
              <a:avLst/>
              <a:gdLst/>
              <a:ahLst/>
              <a:cxnLst/>
              <a:rect l="l" t="t" r="r" b="b"/>
              <a:pathLst>
                <a:path w="16984" h="19129" extrusionOk="0">
                  <a:moveTo>
                    <a:pt x="4956" y="2193"/>
                  </a:moveTo>
                  <a:lnTo>
                    <a:pt x="4956" y="2193"/>
                  </a:lnTo>
                  <a:cubicBezTo>
                    <a:pt x="4676" y="2751"/>
                    <a:pt x="4514" y="3356"/>
                    <a:pt x="4514" y="3984"/>
                  </a:cubicBezTo>
                  <a:lnTo>
                    <a:pt x="4514" y="4822"/>
                  </a:lnTo>
                  <a:lnTo>
                    <a:pt x="4095" y="4822"/>
                  </a:lnTo>
                  <a:cubicBezTo>
                    <a:pt x="3909" y="4822"/>
                    <a:pt x="3723" y="4892"/>
                    <a:pt x="3583" y="5008"/>
                  </a:cubicBezTo>
                  <a:cubicBezTo>
                    <a:pt x="3467" y="4450"/>
                    <a:pt x="3537" y="3891"/>
                    <a:pt x="3746" y="3403"/>
                  </a:cubicBezTo>
                  <a:cubicBezTo>
                    <a:pt x="4002" y="2868"/>
                    <a:pt x="4421" y="2426"/>
                    <a:pt x="4956" y="2193"/>
                  </a:cubicBezTo>
                  <a:close/>
                  <a:moveTo>
                    <a:pt x="12051" y="2239"/>
                  </a:moveTo>
                  <a:lnTo>
                    <a:pt x="12051" y="2239"/>
                  </a:lnTo>
                  <a:cubicBezTo>
                    <a:pt x="12586" y="2472"/>
                    <a:pt x="13005" y="2891"/>
                    <a:pt x="13261" y="3426"/>
                  </a:cubicBezTo>
                  <a:lnTo>
                    <a:pt x="13261" y="3403"/>
                  </a:lnTo>
                  <a:cubicBezTo>
                    <a:pt x="13470" y="3914"/>
                    <a:pt x="13517" y="4473"/>
                    <a:pt x="13424" y="5008"/>
                  </a:cubicBezTo>
                  <a:cubicBezTo>
                    <a:pt x="13261" y="4892"/>
                    <a:pt x="13098" y="4822"/>
                    <a:pt x="12912" y="4822"/>
                  </a:cubicBezTo>
                  <a:lnTo>
                    <a:pt x="12470" y="4822"/>
                  </a:lnTo>
                  <a:lnTo>
                    <a:pt x="12470" y="3984"/>
                  </a:lnTo>
                  <a:cubicBezTo>
                    <a:pt x="12470" y="3379"/>
                    <a:pt x="12330" y="2775"/>
                    <a:pt x="12051" y="2239"/>
                  </a:cubicBezTo>
                  <a:close/>
                  <a:moveTo>
                    <a:pt x="8515" y="588"/>
                  </a:moveTo>
                  <a:cubicBezTo>
                    <a:pt x="10376" y="588"/>
                    <a:pt x="11912" y="2100"/>
                    <a:pt x="11912" y="3984"/>
                  </a:cubicBezTo>
                  <a:lnTo>
                    <a:pt x="11912" y="4985"/>
                  </a:lnTo>
                  <a:lnTo>
                    <a:pt x="11074" y="5845"/>
                  </a:lnTo>
                  <a:cubicBezTo>
                    <a:pt x="10845" y="5387"/>
                    <a:pt x="10419" y="5171"/>
                    <a:pt x="9996" y="5171"/>
                  </a:cubicBezTo>
                  <a:cubicBezTo>
                    <a:pt x="9475" y="5171"/>
                    <a:pt x="8959" y="5498"/>
                    <a:pt x="8817" y="6101"/>
                  </a:cubicBezTo>
                  <a:lnTo>
                    <a:pt x="8189" y="6101"/>
                  </a:lnTo>
                  <a:cubicBezTo>
                    <a:pt x="8048" y="5498"/>
                    <a:pt x="7531" y="5171"/>
                    <a:pt x="7011" y="5171"/>
                  </a:cubicBezTo>
                  <a:cubicBezTo>
                    <a:pt x="6588" y="5171"/>
                    <a:pt x="6162" y="5387"/>
                    <a:pt x="5933" y="5845"/>
                  </a:cubicBezTo>
                  <a:lnTo>
                    <a:pt x="5095" y="4985"/>
                  </a:lnTo>
                  <a:lnTo>
                    <a:pt x="5095" y="3984"/>
                  </a:lnTo>
                  <a:cubicBezTo>
                    <a:pt x="5095" y="2100"/>
                    <a:pt x="6631" y="588"/>
                    <a:pt x="8492" y="588"/>
                  </a:cubicBezTo>
                  <a:close/>
                  <a:moveTo>
                    <a:pt x="7003" y="5752"/>
                  </a:moveTo>
                  <a:cubicBezTo>
                    <a:pt x="7375" y="5752"/>
                    <a:pt x="7654" y="6031"/>
                    <a:pt x="7654" y="6404"/>
                  </a:cubicBezTo>
                  <a:cubicBezTo>
                    <a:pt x="7654" y="6793"/>
                    <a:pt x="7342" y="7046"/>
                    <a:pt x="7017" y="7046"/>
                  </a:cubicBezTo>
                  <a:cubicBezTo>
                    <a:pt x="6856" y="7046"/>
                    <a:pt x="6692" y="6984"/>
                    <a:pt x="6561" y="6846"/>
                  </a:cubicBezTo>
                  <a:cubicBezTo>
                    <a:pt x="6142" y="6450"/>
                    <a:pt x="6421" y="5752"/>
                    <a:pt x="7003" y="5752"/>
                  </a:cubicBezTo>
                  <a:close/>
                  <a:moveTo>
                    <a:pt x="10004" y="5752"/>
                  </a:moveTo>
                  <a:cubicBezTo>
                    <a:pt x="10353" y="5752"/>
                    <a:pt x="10632" y="6031"/>
                    <a:pt x="10632" y="6380"/>
                  </a:cubicBezTo>
                  <a:lnTo>
                    <a:pt x="10655" y="6404"/>
                  </a:lnTo>
                  <a:cubicBezTo>
                    <a:pt x="10655" y="6793"/>
                    <a:pt x="10333" y="7046"/>
                    <a:pt x="10000" y="7046"/>
                  </a:cubicBezTo>
                  <a:cubicBezTo>
                    <a:pt x="9836" y="7046"/>
                    <a:pt x="9670" y="6984"/>
                    <a:pt x="9539" y="6846"/>
                  </a:cubicBezTo>
                  <a:cubicBezTo>
                    <a:pt x="9120" y="6450"/>
                    <a:pt x="9422" y="5752"/>
                    <a:pt x="10004" y="5752"/>
                  </a:cubicBezTo>
                  <a:close/>
                  <a:moveTo>
                    <a:pt x="4537" y="5380"/>
                  </a:moveTo>
                  <a:lnTo>
                    <a:pt x="4537" y="7520"/>
                  </a:lnTo>
                  <a:lnTo>
                    <a:pt x="4188" y="7404"/>
                  </a:lnTo>
                  <a:cubicBezTo>
                    <a:pt x="3862" y="7264"/>
                    <a:pt x="3816" y="7195"/>
                    <a:pt x="3816" y="7102"/>
                  </a:cubicBezTo>
                  <a:lnTo>
                    <a:pt x="3816" y="5683"/>
                  </a:lnTo>
                  <a:cubicBezTo>
                    <a:pt x="3816" y="5520"/>
                    <a:pt x="3932" y="5380"/>
                    <a:pt x="4095" y="5380"/>
                  </a:cubicBezTo>
                  <a:close/>
                  <a:moveTo>
                    <a:pt x="12912" y="5380"/>
                  </a:moveTo>
                  <a:cubicBezTo>
                    <a:pt x="13075" y="5380"/>
                    <a:pt x="13191" y="5496"/>
                    <a:pt x="13191" y="5659"/>
                  </a:cubicBezTo>
                  <a:lnTo>
                    <a:pt x="13191" y="7102"/>
                  </a:lnTo>
                  <a:cubicBezTo>
                    <a:pt x="13191" y="7195"/>
                    <a:pt x="13121" y="7264"/>
                    <a:pt x="12796" y="7381"/>
                  </a:cubicBezTo>
                  <a:lnTo>
                    <a:pt x="12470" y="7520"/>
                  </a:lnTo>
                  <a:lnTo>
                    <a:pt x="12470" y="5380"/>
                  </a:lnTo>
                  <a:close/>
                  <a:moveTo>
                    <a:pt x="11912" y="5776"/>
                  </a:moveTo>
                  <a:lnTo>
                    <a:pt x="11912" y="8707"/>
                  </a:lnTo>
                  <a:lnTo>
                    <a:pt x="9748" y="10870"/>
                  </a:lnTo>
                  <a:lnTo>
                    <a:pt x="7235" y="10870"/>
                  </a:lnTo>
                  <a:lnTo>
                    <a:pt x="5095" y="8707"/>
                  </a:lnTo>
                  <a:lnTo>
                    <a:pt x="5072" y="5776"/>
                  </a:lnTo>
                  <a:lnTo>
                    <a:pt x="5793" y="6497"/>
                  </a:lnTo>
                  <a:cubicBezTo>
                    <a:pt x="5867" y="7209"/>
                    <a:pt x="6440" y="7585"/>
                    <a:pt x="7013" y="7585"/>
                  </a:cubicBezTo>
                  <a:cubicBezTo>
                    <a:pt x="7525" y="7585"/>
                    <a:pt x="8036" y="7285"/>
                    <a:pt x="8189" y="6660"/>
                  </a:cubicBezTo>
                  <a:lnTo>
                    <a:pt x="8794" y="6660"/>
                  </a:lnTo>
                  <a:cubicBezTo>
                    <a:pt x="8948" y="7285"/>
                    <a:pt x="9459" y="7585"/>
                    <a:pt x="9970" y="7585"/>
                  </a:cubicBezTo>
                  <a:cubicBezTo>
                    <a:pt x="10543" y="7585"/>
                    <a:pt x="11117" y="7209"/>
                    <a:pt x="11190" y="6497"/>
                  </a:cubicBezTo>
                  <a:lnTo>
                    <a:pt x="11912" y="5776"/>
                  </a:lnTo>
                  <a:close/>
                  <a:moveTo>
                    <a:pt x="10632" y="10754"/>
                  </a:moveTo>
                  <a:lnTo>
                    <a:pt x="10632" y="11801"/>
                  </a:lnTo>
                  <a:lnTo>
                    <a:pt x="8492" y="12778"/>
                  </a:lnTo>
                  <a:lnTo>
                    <a:pt x="6351" y="11801"/>
                  </a:lnTo>
                  <a:lnTo>
                    <a:pt x="6351" y="10754"/>
                  </a:lnTo>
                  <a:lnTo>
                    <a:pt x="7003" y="11405"/>
                  </a:lnTo>
                  <a:lnTo>
                    <a:pt x="9981" y="11405"/>
                  </a:lnTo>
                  <a:lnTo>
                    <a:pt x="10632" y="10754"/>
                  </a:lnTo>
                  <a:close/>
                  <a:moveTo>
                    <a:pt x="6049" y="12289"/>
                  </a:moveTo>
                  <a:lnTo>
                    <a:pt x="7980" y="13173"/>
                  </a:lnTo>
                  <a:lnTo>
                    <a:pt x="6654" y="14337"/>
                  </a:lnTo>
                  <a:lnTo>
                    <a:pt x="5142" y="12545"/>
                  </a:lnTo>
                  <a:lnTo>
                    <a:pt x="6049" y="12289"/>
                  </a:lnTo>
                  <a:close/>
                  <a:moveTo>
                    <a:pt x="10934" y="12289"/>
                  </a:moveTo>
                  <a:lnTo>
                    <a:pt x="11842" y="12545"/>
                  </a:lnTo>
                  <a:lnTo>
                    <a:pt x="10330" y="14337"/>
                  </a:lnTo>
                  <a:lnTo>
                    <a:pt x="9004" y="13173"/>
                  </a:lnTo>
                  <a:lnTo>
                    <a:pt x="10934" y="12289"/>
                  </a:lnTo>
                  <a:close/>
                  <a:moveTo>
                    <a:pt x="8492" y="13476"/>
                  </a:moveTo>
                  <a:lnTo>
                    <a:pt x="9515" y="14360"/>
                  </a:lnTo>
                  <a:lnTo>
                    <a:pt x="8887" y="15290"/>
                  </a:lnTo>
                  <a:lnTo>
                    <a:pt x="8073" y="15290"/>
                  </a:lnTo>
                  <a:lnTo>
                    <a:pt x="7468" y="14360"/>
                  </a:lnTo>
                  <a:lnTo>
                    <a:pt x="8492" y="13476"/>
                  </a:lnTo>
                  <a:close/>
                  <a:moveTo>
                    <a:pt x="4979" y="13243"/>
                  </a:moveTo>
                  <a:lnTo>
                    <a:pt x="6584" y="15128"/>
                  </a:lnTo>
                  <a:lnTo>
                    <a:pt x="7049" y="14732"/>
                  </a:lnTo>
                  <a:lnTo>
                    <a:pt x="7631" y="15593"/>
                  </a:lnTo>
                  <a:lnTo>
                    <a:pt x="7212" y="16942"/>
                  </a:lnTo>
                  <a:cubicBezTo>
                    <a:pt x="6677" y="16663"/>
                    <a:pt x="6235" y="16244"/>
                    <a:pt x="5886" y="15756"/>
                  </a:cubicBezTo>
                  <a:cubicBezTo>
                    <a:pt x="5398" y="14988"/>
                    <a:pt x="5095" y="14127"/>
                    <a:pt x="4979" y="13243"/>
                  </a:cubicBezTo>
                  <a:close/>
                  <a:moveTo>
                    <a:pt x="8841" y="15849"/>
                  </a:moveTo>
                  <a:lnTo>
                    <a:pt x="9236" y="17128"/>
                  </a:lnTo>
                  <a:cubicBezTo>
                    <a:pt x="9004" y="17198"/>
                    <a:pt x="8748" y="17245"/>
                    <a:pt x="8492" y="17245"/>
                  </a:cubicBezTo>
                  <a:cubicBezTo>
                    <a:pt x="8236" y="17245"/>
                    <a:pt x="7980" y="17198"/>
                    <a:pt x="7747" y="17128"/>
                  </a:cubicBezTo>
                  <a:lnTo>
                    <a:pt x="8143" y="15849"/>
                  </a:lnTo>
                  <a:close/>
                  <a:moveTo>
                    <a:pt x="2955" y="13220"/>
                  </a:moveTo>
                  <a:lnTo>
                    <a:pt x="2955" y="18571"/>
                  </a:lnTo>
                  <a:lnTo>
                    <a:pt x="559" y="18571"/>
                  </a:lnTo>
                  <a:lnTo>
                    <a:pt x="559" y="15779"/>
                  </a:lnTo>
                  <a:cubicBezTo>
                    <a:pt x="559" y="14616"/>
                    <a:pt x="1373" y="13755"/>
                    <a:pt x="2955" y="13220"/>
                  </a:cubicBezTo>
                  <a:close/>
                  <a:moveTo>
                    <a:pt x="14029" y="13220"/>
                  </a:moveTo>
                  <a:cubicBezTo>
                    <a:pt x="15610" y="13755"/>
                    <a:pt x="16425" y="14616"/>
                    <a:pt x="16425" y="15779"/>
                  </a:cubicBezTo>
                  <a:lnTo>
                    <a:pt x="16425" y="18571"/>
                  </a:lnTo>
                  <a:lnTo>
                    <a:pt x="14029" y="18571"/>
                  </a:lnTo>
                  <a:lnTo>
                    <a:pt x="14029" y="13220"/>
                  </a:lnTo>
                  <a:close/>
                  <a:moveTo>
                    <a:pt x="8515" y="0"/>
                  </a:moveTo>
                  <a:cubicBezTo>
                    <a:pt x="7402" y="0"/>
                    <a:pt x="6288" y="466"/>
                    <a:pt x="5491" y="1402"/>
                  </a:cubicBezTo>
                  <a:cubicBezTo>
                    <a:pt x="4141" y="1751"/>
                    <a:pt x="3537" y="2542"/>
                    <a:pt x="3257" y="3147"/>
                  </a:cubicBezTo>
                  <a:cubicBezTo>
                    <a:pt x="2885" y="3961"/>
                    <a:pt x="2885" y="4892"/>
                    <a:pt x="3257" y="5706"/>
                  </a:cubicBezTo>
                  <a:lnTo>
                    <a:pt x="3257" y="7078"/>
                  </a:lnTo>
                  <a:cubicBezTo>
                    <a:pt x="3257" y="7613"/>
                    <a:pt x="3746" y="7800"/>
                    <a:pt x="3979" y="7893"/>
                  </a:cubicBezTo>
                  <a:lnTo>
                    <a:pt x="4537" y="8102"/>
                  </a:lnTo>
                  <a:lnTo>
                    <a:pt x="4537" y="8916"/>
                  </a:lnTo>
                  <a:lnTo>
                    <a:pt x="5793" y="10196"/>
                  </a:lnTo>
                  <a:lnTo>
                    <a:pt x="5793" y="11754"/>
                  </a:lnTo>
                  <a:lnTo>
                    <a:pt x="3164" y="12522"/>
                  </a:lnTo>
                  <a:cubicBezTo>
                    <a:pt x="1094" y="13127"/>
                    <a:pt x="0" y="14244"/>
                    <a:pt x="0" y="15756"/>
                  </a:cubicBezTo>
                  <a:lnTo>
                    <a:pt x="0" y="19082"/>
                  </a:lnTo>
                  <a:lnTo>
                    <a:pt x="8213" y="19082"/>
                  </a:lnTo>
                  <a:lnTo>
                    <a:pt x="8213" y="18524"/>
                  </a:lnTo>
                  <a:lnTo>
                    <a:pt x="3513" y="18524"/>
                  </a:lnTo>
                  <a:lnTo>
                    <a:pt x="3513" y="13011"/>
                  </a:lnTo>
                  <a:lnTo>
                    <a:pt x="4374" y="12755"/>
                  </a:lnTo>
                  <a:cubicBezTo>
                    <a:pt x="4421" y="13918"/>
                    <a:pt x="4793" y="15081"/>
                    <a:pt x="5421" y="16058"/>
                  </a:cubicBezTo>
                  <a:cubicBezTo>
                    <a:pt x="6096" y="17128"/>
                    <a:pt x="7235" y="17780"/>
                    <a:pt x="8492" y="17780"/>
                  </a:cubicBezTo>
                  <a:cubicBezTo>
                    <a:pt x="9585" y="17780"/>
                    <a:pt x="10632" y="17268"/>
                    <a:pt x="11307" y="16407"/>
                  </a:cubicBezTo>
                  <a:lnTo>
                    <a:pt x="10865" y="16035"/>
                  </a:lnTo>
                  <a:cubicBezTo>
                    <a:pt x="10562" y="16407"/>
                    <a:pt x="10190" y="16733"/>
                    <a:pt x="9771" y="16942"/>
                  </a:cubicBezTo>
                  <a:lnTo>
                    <a:pt x="9352" y="15616"/>
                  </a:lnTo>
                  <a:lnTo>
                    <a:pt x="9934" y="14755"/>
                  </a:lnTo>
                  <a:lnTo>
                    <a:pt x="10399" y="15151"/>
                  </a:lnTo>
                  <a:lnTo>
                    <a:pt x="12005" y="13243"/>
                  </a:lnTo>
                  <a:lnTo>
                    <a:pt x="12005" y="13243"/>
                  </a:lnTo>
                  <a:cubicBezTo>
                    <a:pt x="11912" y="14104"/>
                    <a:pt x="11632" y="14895"/>
                    <a:pt x="11190" y="15639"/>
                  </a:cubicBezTo>
                  <a:lnTo>
                    <a:pt x="11656" y="15919"/>
                  </a:lnTo>
                  <a:cubicBezTo>
                    <a:pt x="12237" y="14965"/>
                    <a:pt x="12563" y="13895"/>
                    <a:pt x="12609" y="12778"/>
                  </a:cubicBezTo>
                  <a:lnTo>
                    <a:pt x="13470" y="13034"/>
                  </a:lnTo>
                  <a:lnTo>
                    <a:pt x="13470" y="18571"/>
                  </a:lnTo>
                  <a:lnTo>
                    <a:pt x="8771" y="18571"/>
                  </a:lnTo>
                  <a:lnTo>
                    <a:pt x="8771" y="19129"/>
                  </a:lnTo>
                  <a:lnTo>
                    <a:pt x="16983" y="19129"/>
                  </a:lnTo>
                  <a:lnTo>
                    <a:pt x="16983" y="15779"/>
                  </a:lnTo>
                  <a:cubicBezTo>
                    <a:pt x="16983" y="14290"/>
                    <a:pt x="15890" y="13150"/>
                    <a:pt x="13819" y="12569"/>
                  </a:cubicBezTo>
                  <a:lnTo>
                    <a:pt x="13842" y="12545"/>
                  </a:lnTo>
                  <a:lnTo>
                    <a:pt x="11190" y="11778"/>
                  </a:lnTo>
                  <a:lnTo>
                    <a:pt x="11190" y="10219"/>
                  </a:lnTo>
                  <a:lnTo>
                    <a:pt x="12470" y="8939"/>
                  </a:lnTo>
                  <a:lnTo>
                    <a:pt x="12470" y="8125"/>
                  </a:lnTo>
                  <a:lnTo>
                    <a:pt x="13005" y="7916"/>
                  </a:lnTo>
                  <a:cubicBezTo>
                    <a:pt x="13238" y="7823"/>
                    <a:pt x="13749" y="7613"/>
                    <a:pt x="13749" y="7102"/>
                  </a:cubicBezTo>
                  <a:lnTo>
                    <a:pt x="13749" y="5729"/>
                  </a:lnTo>
                  <a:cubicBezTo>
                    <a:pt x="14122" y="4915"/>
                    <a:pt x="14122" y="3984"/>
                    <a:pt x="13773" y="3170"/>
                  </a:cubicBezTo>
                  <a:cubicBezTo>
                    <a:pt x="13493" y="2565"/>
                    <a:pt x="12889" y="1797"/>
                    <a:pt x="11563" y="1425"/>
                  </a:cubicBezTo>
                  <a:cubicBezTo>
                    <a:pt x="10767" y="477"/>
                    <a:pt x="9641" y="0"/>
                    <a:pt x="851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3551;p109">
              <a:extLst>
                <a:ext uri="{FF2B5EF4-FFF2-40B4-BE49-F238E27FC236}">
                  <a16:creationId xmlns:a16="http://schemas.microsoft.com/office/drawing/2014/main" id="{2308A717-0A8D-5579-EC22-3D67370EA682}"/>
                </a:ext>
              </a:extLst>
            </p:cNvPr>
            <p:cNvSpPr/>
            <p:nvPr/>
          </p:nvSpPr>
          <p:spPr>
            <a:xfrm>
              <a:off x="4153800" y="2866425"/>
              <a:ext cx="41325" cy="24450"/>
            </a:xfrm>
            <a:custGeom>
              <a:avLst/>
              <a:gdLst/>
              <a:ahLst/>
              <a:cxnLst/>
              <a:rect l="l" t="t" r="r" b="b"/>
              <a:pathLst>
                <a:path w="1653" h="978" extrusionOk="0">
                  <a:moveTo>
                    <a:pt x="722" y="0"/>
                  </a:moveTo>
                  <a:lnTo>
                    <a:pt x="1" y="536"/>
                  </a:lnTo>
                  <a:lnTo>
                    <a:pt x="350" y="978"/>
                  </a:lnTo>
                  <a:lnTo>
                    <a:pt x="908" y="559"/>
                  </a:lnTo>
                  <a:lnTo>
                    <a:pt x="1653" y="559"/>
                  </a:lnTo>
                  <a:lnTo>
                    <a:pt x="165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3552;p109">
              <a:extLst>
                <a:ext uri="{FF2B5EF4-FFF2-40B4-BE49-F238E27FC236}">
                  <a16:creationId xmlns:a16="http://schemas.microsoft.com/office/drawing/2014/main" id="{A2F6CFF7-44A2-DBED-16B0-E79747515296}"/>
                </a:ext>
              </a:extLst>
            </p:cNvPr>
            <p:cNvSpPr/>
            <p:nvPr/>
          </p:nvSpPr>
          <p:spPr>
            <a:xfrm>
              <a:off x="4209050" y="2866425"/>
              <a:ext cx="41325" cy="24450"/>
            </a:xfrm>
            <a:custGeom>
              <a:avLst/>
              <a:gdLst/>
              <a:ahLst/>
              <a:cxnLst/>
              <a:rect l="l" t="t" r="r" b="b"/>
              <a:pathLst>
                <a:path w="1653" h="978" extrusionOk="0">
                  <a:moveTo>
                    <a:pt x="1" y="0"/>
                  </a:moveTo>
                  <a:lnTo>
                    <a:pt x="1" y="559"/>
                  </a:lnTo>
                  <a:lnTo>
                    <a:pt x="745" y="559"/>
                  </a:lnTo>
                  <a:lnTo>
                    <a:pt x="1304" y="978"/>
                  </a:lnTo>
                  <a:lnTo>
                    <a:pt x="1653" y="536"/>
                  </a:lnTo>
                  <a:lnTo>
                    <a:pt x="93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3553;p109">
              <a:extLst>
                <a:ext uri="{FF2B5EF4-FFF2-40B4-BE49-F238E27FC236}">
                  <a16:creationId xmlns:a16="http://schemas.microsoft.com/office/drawing/2014/main" id="{C119FB65-5391-2EE3-9A0D-B16C1AA6DF83}"/>
                </a:ext>
              </a:extLst>
            </p:cNvPr>
            <p:cNvSpPr/>
            <p:nvPr/>
          </p:nvSpPr>
          <p:spPr>
            <a:xfrm>
              <a:off x="4184625" y="2894350"/>
              <a:ext cx="34925" cy="13975"/>
            </a:xfrm>
            <a:custGeom>
              <a:avLst/>
              <a:gdLst/>
              <a:ahLst/>
              <a:cxnLst/>
              <a:rect l="l" t="t" r="r" b="b"/>
              <a:pathLst>
                <a:path w="1397" h="559" extrusionOk="0">
                  <a:moveTo>
                    <a:pt x="1" y="0"/>
                  </a:moveTo>
                  <a:lnTo>
                    <a:pt x="1" y="558"/>
                  </a:lnTo>
                  <a:lnTo>
                    <a:pt x="1397" y="558"/>
                  </a:lnTo>
                  <a:lnTo>
                    <a:pt x="139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" name="Google Shape;3579;p109">
            <a:extLst>
              <a:ext uri="{FF2B5EF4-FFF2-40B4-BE49-F238E27FC236}">
                <a16:creationId xmlns:a16="http://schemas.microsoft.com/office/drawing/2014/main" id="{C32B0D6F-85B5-C96D-2139-9E14714AC507}"/>
              </a:ext>
            </a:extLst>
          </p:cNvPr>
          <p:cNvGrpSpPr/>
          <p:nvPr/>
        </p:nvGrpSpPr>
        <p:grpSpPr>
          <a:xfrm>
            <a:off x="730172" y="3618757"/>
            <a:ext cx="594372" cy="741558"/>
            <a:chOff x="6230100" y="1229250"/>
            <a:chExt cx="382725" cy="477500"/>
          </a:xfrm>
        </p:grpSpPr>
        <p:sp>
          <p:nvSpPr>
            <p:cNvPr id="58" name="Google Shape;3580;p109">
              <a:extLst>
                <a:ext uri="{FF2B5EF4-FFF2-40B4-BE49-F238E27FC236}">
                  <a16:creationId xmlns:a16="http://schemas.microsoft.com/office/drawing/2014/main" id="{A1EC0D75-4FC2-E5B5-D1A5-A490F56FEE05}"/>
                </a:ext>
              </a:extLst>
            </p:cNvPr>
            <p:cNvSpPr/>
            <p:nvPr/>
          </p:nvSpPr>
          <p:spPr>
            <a:xfrm>
              <a:off x="6317925" y="1236800"/>
              <a:ext cx="207075" cy="164625"/>
            </a:xfrm>
            <a:custGeom>
              <a:avLst/>
              <a:gdLst/>
              <a:ahLst/>
              <a:cxnLst/>
              <a:rect l="l" t="t" r="r" b="b"/>
              <a:pathLst>
                <a:path w="8283" h="6585" extrusionOk="0">
                  <a:moveTo>
                    <a:pt x="2187" y="5072"/>
                  </a:moveTo>
                  <a:cubicBezTo>
                    <a:pt x="2816" y="5979"/>
                    <a:pt x="3490" y="6584"/>
                    <a:pt x="4700" y="6584"/>
                  </a:cubicBezTo>
                  <a:lnTo>
                    <a:pt x="8283" y="6584"/>
                  </a:lnTo>
                  <a:lnTo>
                    <a:pt x="8283" y="5025"/>
                  </a:lnTo>
                  <a:cubicBezTo>
                    <a:pt x="8259" y="3676"/>
                    <a:pt x="7329" y="2536"/>
                    <a:pt x="6049" y="2280"/>
                  </a:cubicBezTo>
                  <a:lnTo>
                    <a:pt x="6049" y="1117"/>
                  </a:lnTo>
                  <a:cubicBezTo>
                    <a:pt x="6026" y="489"/>
                    <a:pt x="5537" y="0"/>
                    <a:pt x="4909" y="0"/>
                  </a:cubicBezTo>
                  <a:lnTo>
                    <a:pt x="3351" y="0"/>
                  </a:lnTo>
                  <a:cubicBezTo>
                    <a:pt x="2746" y="0"/>
                    <a:pt x="2234" y="489"/>
                    <a:pt x="2234" y="1117"/>
                  </a:cubicBezTo>
                  <a:lnTo>
                    <a:pt x="2234" y="2280"/>
                  </a:lnTo>
                  <a:cubicBezTo>
                    <a:pt x="931" y="2536"/>
                    <a:pt x="1" y="3676"/>
                    <a:pt x="1" y="5025"/>
                  </a:cubicBezTo>
                  <a:lnTo>
                    <a:pt x="1" y="6584"/>
                  </a:lnTo>
                  <a:lnTo>
                    <a:pt x="838" y="6584"/>
                  </a:lnTo>
                  <a:close/>
                  <a:moveTo>
                    <a:pt x="2187" y="5072"/>
                  </a:move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3581;p109">
              <a:extLst>
                <a:ext uri="{FF2B5EF4-FFF2-40B4-BE49-F238E27FC236}">
                  <a16:creationId xmlns:a16="http://schemas.microsoft.com/office/drawing/2014/main" id="{3496227E-C24D-F8EB-2F1C-289A48DF57A1}"/>
                </a:ext>
              </a:extLst>
            </p:cNvPr>
            <p:cNvSpPr/>
            <p:nvPr/>
          </p:nvSpPr>
          <p:spPr>
            <a:xfrm>
              <a:off x="6338875" y="1363575"/>
              <a:ext cx="165200" cy="172175"/>
            </a:xfrm>
            <a:custGeom>
              <a:avLst/>
              <a:gdLst/>
              <a:ahLst/>
              <a:cxnLst/>
              <a:rect l="l" t="t" r="r" b="b"/>
              <a:pathLst>
                <a:path w="6608" h="6887" extrusionOk="0">
                  <a:moveTo>
                    <a:pt x="2466" y="6887"/>
                  </a:moveTo>
                  <a:lnTo>
                    <a:pt x="4141" y="6887"/>
                  </a:lnTo>
                  <a:lnTo>
                    <a:pt x="6607" y="4933"/>
                  </a:lnTo>
                  <a:lnTo>
                    <a:pt x="6607" y="1513"/>
                  </a:lnTo>
                  <a:lnTo>
                    <a:pt x="3862" y="1513"/>
                  </a:lnTo>
                  <a:cubicBezTo>
                    <a:pt x="2652" y="1513"/>
                    <a:pt x="2001" y="931"/>
                    <a:pt x="1349" y="1"/>
                  </a:cubicBezTo>
                  <a:lnTo>
                    <a:pt x="0" y="1513"/>
                  </a:lnTo>
                  <a:lnTo>
                    <a:pt x="0" y="4933"/>
                  </a:lnTo>
                  <a:close/>
                  <a:moveTo>
                    <a:pt x="5490" y="2630"/>
                  </a:moveTo>
                  <a:lnTo>
                    <a:pt x="5490" y="3165"/>
                  </a:lnTo>
                  <a:cubicBezTo>
                    <a:pt x="5490" y="3467"/>
                    <a:pt x="5235" y="3723"/>
                    <a:pt x="4932" y="3723"/>
                  </a:cubicBezTo>
                  <a:lnTo>
                    <a:pt x="4420" y="3723"/>
                  </a:lnTo>
                  <a:cubicBezTo>
                    <a:pt x="4118" y="3723"/>
                    <a:pt x="3862" y="3467"/>
                    <a:pt x="3862" y="3165"/>
                  </a:cubicBezTo>
                  <a:lnTo>
                    <a:pt x="3862" y="2630"/>
                  </a:lnTo>
                  <a:close/>
                  <a:moveTo>
                    <a:pt x="2745" y="2630"/>
                  </a:moveTo>
                  <a:lnTo>
                    <a:pt x="2745" y="3165"/>
                  </a:lnTo>
                  <a:cubicBezTo>
                    <a:pt x="2745" y="3467"/>
                    <a:pt x="2489" y="3723"/>
                    <a:pt x="2187" y="3723"/>
                  </a:cubicBezTo>
                  <a:lnTo>
                    <a:pt x="1675" y="3723"/>
                  </a:lnTo>
                  <a:cubicBezTo>
                    <a:pt x="1373" y="3723"/>
                    <a:pt x="1117" y="3467"/>
                    <a:pt x="1117" y="3165"/>
                  </a:cubicBezTo>
                  <a:lnTo>
                    <a:pt x="1117" y="2630"/>
                  </a:lnTo>
                  <a:close/>
                  <a:moveTo>
                    <a:pt x="2745" y="2630"/>
                  </a:move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3582;p109">
              <a:extLst>
                <a:ext uri="{FF2B5EF4-FFF2-40B4-BE49-F238E27FC236}">
                  <a16:creationId xmlns:a16="http://schemas.microsoft.com/office/drawing/2014/main" id="{5CE98880-D306-ED65-1535-E94A9360BD28}"/>
                </a:ext>
              </a:extLst>
            </p:cNvPr>
            <p:cNvSpPr/>
            <p:nvPr/>
          </p:nvSpPr>
          <p:spPr>
            <a:xfrm>
              <a:off x="6366775" y="1429300"/>
              <a:ext cx="108800" cy="27375"/>
            </a:xfrm>
            <a:custGeom>
              <a:avLst/>
              <a:gdLst/>
              <a:ahLst/>
              <a:cxnLst/>
              <a:rect l="l" t="t" r="r" b="b"/>
              <a:pathLst>
                <a:path w="4352" h="1095" extrusionOk="0">
                  <a:moveTo>
                    <a:pt x="559" y="1094"/>
                  </a:moveTo>
                  <a:lnTo>
                    <a:pt x="1048" y="1094"/>
                  </a:lnTo>
                  <a:cubicBezTo>
                    <a:pt x="1373" y="1094"/>
                    <a:pt x="1606" y="838"/>
                    <a:pt x="1606" y="536"/>
                  </a:cubicBezTo>
                  <a:lnTo>
                    <a:pt x="1606" y="1"/>
                  </a:lnTo>
                  <a:lnTo>
                    <a:pt x="1" y="1"/>
                  </a:lnTo>
                  <a:lnTo>
                    <a:pt x="1" y="536"/>
                  </a:lnTo>
                  <a:cubicBezTo>
                    <a:pt x="1" y="838"/>
                    <a:pt x="233" y="1094"/>
                    <a:pt x="559" y="1094"/>
                  </a:cubicBezTo>
                  <a:close/>
                  <a:moveTo>
                    <a:pt x="3304" y="1094"/>
                  </a:moveTo>
                  <a:lnTo>
                    <a:pt x="3793" y="1094"/>
                  </a:lnTo>
                  <a:cubicBezTo>
                    <a:pt x="4119" y="1094"/>
                    <a:pt x="4351" y="838"/>
                    <a:pt x="4351" y="536"/>
                  </a:cubicBezTo>
                  <a:lnTo>
                    <a:pt x="4351" y="1"/>
                  </a:lnTo>
                  <a:lnTo>
                    <a:pt x="2746" y="1"/>
                  </a:lnTo>
                  <a:lnTo>
                    <a:pt x="2746" y="536"/>
                  </a:lnTo>
                  <a:cubicBezTo>
                    <a:pt x="2746" y="838"/>
                    <a:pt x="2979" y="1094"/>
                    <a:pt x="3304" y="1094"/>
                  </a:cubicBezTo>
                  <a:close/>
                  <a:moveTo>
                    <a:pt x="3304" y="1094"/>
                  </a:move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3583;p109">
              <a:extLst>
                <a:ext uri="{FF2B5EF4-FFF2-40B4-BE49-F238E27FC236}">
                  <a16:creationId xmlns:a16="http://schemas.microsoft.com/office/drawing/2014/main" id="{398FB786-4006-1477-9205-94DF6F857AF8}"/>
                </a:ext>
              </a:extLst>
            </p:cNvPr>
            <p:cNvSpPr/>
            <p:nvPr/>
          </p:nvSpPr>
          <p:spPr>
            <a:xfrm>
              <a:off x="6303975" y="1401400"/>
              <a:ext cx="234975" cy="55275"/>
            </a:xfrm>
            <a:custGeom>
              <a:avLst/>
              <a:gdLst/>
              <a:ahLst/>
              <a:cxnLst/>
              <a:rect l="l" t="t" r="r" b="b"/>
              <a:pathLst>
                <a:path w="9399" h="2211" extrusionOk="0">
                  <a:moveTo>
                    <a:pt x="8003" y="2210"/>
                  </a:moveTo>
                  <a:lnTo>
                    <a:pt x="8841" y="2210"/>
                  </a:lnTo>
                  <a:cubicBezTo>
                    <a:pt x="9143" y="2210"/>
                    <a:pt x="9399" y="1954"/>
                    <a:pt x="9399" y="1652"/>
                  </a:cubicBezTo>
                  <a:lnTo>
                    <a:pt x="9399" y="558"/>
                  </a:lnTo>
                  <a:cubicBezTo>
                    <a:pt x="9399" y="256"/>
                    <a:pt x="9143" y="0"/>
                    <a:pt x="8841" y="0"/>
                  </a:cubicBezTo>
                  <a:lnTo>
                    <a:pt x="8003" y="0"/>
                  </a:lnTo>
                  <a:close/>
                  <a:moveTo>
                    <a:pt x="559" y="2210"/>
                  </a:moveTo>
                  <a:lnTo>
                    <a:pt x="1396" y="2210"/>
                  </a:lnTo>
                  <a:lnTo>
                    <a:pt x="1396" y="0"/>
                  </a:lnTo>
                  <a:lnTo>
                    <a:pt x="559" y="0"/>
                  </a:lnTo>
                  <a:cubicBezTo>
                    <a:pt x="256" y="0"/>
                    <a:pt x="0" y="256"/>
                    <a:pt x="0" y="558"/>
                  </a:cubicBezTo>
                  <a:lnTo>
                    <a:pt x="0" y="1652"/>
                  </a:lnTo>
                  <a:cubicBezTo>
                    <a:pt x="0" y="1954"/>
                    <a:pt x="256" y="2210"/>
                    <a:pt x="559" y="2210"/>
                  </a:cubicBezTo>
                  <a:close/>
                  <a:moveTo>
                    <a:pt x="559" y="2210"/>
                  </a:move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3584;p109">
              <a:extLst>
                <a:ext uri="{FF2B5EF4-FFF2-40B4-BE49-F238E27FC236}">
                  <a16:creationId xmlns:a16="http://schemas.microsoft.com/office/drawing/2014/main" id="{1EC8A7F0-147C-86E7-8FA3-F37092271FC7}"/>
                </a:ext>
              </a:extLst>
            </p:cNvPr>
            <p:cNvSpPr/>
            <p:nvPr/>
          </p:nvSpPr>
          <p:spPr>
            <a:xfrm>
              <a:off x="6372600" y="1518875"/>
              <a:ext cx="97725" cy="70975"/>
            </a:xfrm>
            <a:custGeom>
              <a:avLst/>
              <a:gdLst/>
              <a:ahLst/>
              <a:cxnLst/>
              <a:rect l="l" t="t" r="r" b="b"/>
              <a:pathLst>
                <a:path w="3909" h="2839" extrusionOk="0">
                  <a:moveTo>
                    <a:pt x="0" y="1303"/>
                  </a:moveTo>
                  <a:lnTo>
                    <a:pt x="1955" y="2839"/>
                  </a:lnTo>
                  <a:lnTo>
                    <a:pt x="3909" y="1303"/>
                  </a:lnTo>
                  <a:lnTo>
                    <a:pt x="3606" y="0"/>
                  </a:lnTo>
                  <a:lnTo>
                    <a:pt x="2769" y="675"/>
                  </a:lnTo>
                  <a:lnTo>
                    <a:pt x="1117" y="675"/>
                  </a:lnTo>
                  <a:lnTo>
                    <a:pt x="280" y="0"/>
                  </a:lnTo>
                  <a:close/>
                  <a:moveTo>
                    <a:pt x="0" y="1303"/>
                  </a:move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3585;p109">
              <a:extLst>
                <a:ext uri="{FF2B5EF4-FFF2-40B4-BE49-F238E27FC236}">
                  <a16:creationId xmlns:a16="http://schemas.microsoft.com/office/drawing/2014/main" id="{52955007-54AD-6967-1541-4759E7A84465}"/>
                </a:ext>
              </a:extLst>
            </p:cNvPr>
            <p:cNvSpPr/>
            <p:nvPr/>
          </p:nvSpPr>
          <p:spPr>
            <a:xfrm>
              <a:off x="6330150" y="1551450"/>
              <a:ext cx="182050" cy="84925"/>
            </a:xfrm>
            <a:custGeom>
              <a:avLst/>
              <a:gdLst/>
              <a:ahLst/>
              <a:cxnLst/>
              <a:rect l="l" t="t" r="r" b="b"/>
              <a:pathLst>
                <a:path w="7282" h="3397" extrusionOk="0">
                  <a:moveTo>
                    <a:pt x="3653" y="1536"/>
                  </a:moveTo>
                  <a:lnTo>
                    <a:pt x="5537" y="3397"/>
                  </a:lnTo>
                  <a:lnTo>
                    <a:pt x="7282" y="838"/>
                  </a:lnTo>
                  <a:lnTo>
                    <a:pt x="5607" y="0"/>
                  </a:lnTo>
                  <a:lnTo>
                    <a:pt x="3653" y="1536"/>
                  </a:lnTo>
                  <a:lnTo>
                    <a:pt x="1698" y="0"/>
                  </a:lnTo>
                  <a:lnTo>
                    <a:pt x="0" y="838"/>
                  </a:lnTo>
                  <a:lnTo>
                    <a:pt x="1745" y="3397"/>
                  </a:lnTo>
                  <a:close/>
                  <a:moveTo>
                    <a:pt x="3653" y="1536"/>
                  </a:move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0" name="Google Shape;3586;p109">
              <a:extLst>
                <a:ext uri="{FF2B5EF4-FFF2-40B4-BE49-F238E27FC236}">
                  <a16:creationId xmlns:a16="http://schemas.microsoft.com/office/drawing/2014/main" id="{8728D852-33BA-B470-042F-2C7295AEB405}"/>
                </a:ext>
              </a:extLst>
            </p:cNvPr>
            <p:cNvSpPr/>
            <p:nvPr/>
          </p:nvSpPr>
          <p:spPr>
            <a:xfrm>
              <a:off x="6237075" y="1572375"/>
              <a:ext cx="368775" cy="127400"/>
            </a:xfrm>
            <a:custGeom>
              <a:avLst/>
              <a:gdLst/>
              <a:ahLst/>
              <a:cxnLst/>
              <a:rect l="l" t="t" r="r" b="b"/>
              <a:pathLst>
                <a:path w="14751" h="5096" extrusionOk="0">
                  <a:moveTo>
                    <a:pt x="14750" y="5095"/>
                  </a:moveTo>
                  <a:lnTo>
                    <a:pt x="14750" y="2606"/>
                  </a:lnTo>
                  <a:cubicBezTo>
                    <a:pt x="14750" y="1489"/>
                    <a:pt x="13773" y="908"/>
                    <a:pt x="12680" y="559"/>
                  </a:cubicBezTo>
                  <a:lnTo>
                    <a:pt x="11005" y="1"/>
                  </a:lnTo>
                  <a:lnTo>
                    <a:pt x="9260" y="2583"/>
                  </a:lnTo>
                  <a:lnTo>
                    <a:pt x="7376" y="699"/>
                  </a:lnTo>
                  <a:lnTo>
                    <a:pt x="5468" y="2583"/>
                  </a:lnTo>
                  <a:lnTo>
                    <a:pt x="3723" y="1"/>
                  </a:lnTo>
                  <a:lnTo>
                    <a:pt x="2048" y="559"/>
                  </a:lnTo>
                  <a:cubicBezTo>
                    <a:pt x="978" y="908"/>
                    <a:pt x="1" y="1489"/>
                    <a:pt x="1" y="2606"/>
                  </a:cubicBezTo>
                  <a:lnTo>
                    <a:pt x="1" y="5095"/>
                  </a:lnTo>
                  <a:close/>
                  <a:moveTo>
                    <a:pt x="14750" y="5095"/>
                  </a:move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1" name="Google Shape;3587;p109">
              <a:extLst>
                <a:ext uri="{FF2B5EF4-FFF2-40B4-BE49-F238E27FC236}">
                  <a16:creationId xmlns:a16="http://schemas.microsoft.com/office/drawing/2014/main" id="{A419F567-9A26-BE86-E4D9-D8D14A6502BA}"/>
                </a:ext>
              </a:extLst>
            </p:cNvPr>
            <p:cNvSpPr/>
            <p:nvPr/>
          </p:nvSpPr>
          <p:spPr>
            <a:xfrm>
              <a:off x="6317925" y="1293800"/>
              <a:ext cx="76800" cy="107625"/>
            </a:xfrm>
            <a:custGeom>
              <a:avLst/>
              <a:gdLst/>
              <a:ahLst/>
              <a:cxnLst/>
              <a:rect l="l" t="t" r="r" b="b"/>
              <a:pathLst>
                <a:path w="3072" h="4305" extrusionOk="0">
                  <a:moveTo>
                    <a:pt x="3071" y="0"/>
                  </a:moveTo>
                  <a:lnTo>
                    <a:pt x="2234" y="0"/>
                  </a:lnTo>
                  <a:cubicBezTo>
                    <a:pt x="931" y="256"/>
                    <a:pt x="1" y="1396"/>
                    <a:pt x="1" y="2722"/>
                  </a:cubicBezTo>
                  <a:lnTo>
                    <a:pt x="1" y="4304"/>
                  </a:lnTo>
                  <a:lnTo>
                    <a:pt x="838" y="4304"/>
                  </a:lnTo>
                  <a:lnTo>
                    <a:pt x="838" y="2722"/>
                  </a:lnTo>
                  <a:cubicBezTo>
                    <a:pt x="838" y="1396"/>
                    <a:pt x="1769" y="256"/>
                    <a:pt x="3071" y="0"/>
                  </a:cubicBezTo>
                  <a:close/>
                  <a:moveTo>
                    <a:pt x="3071" y="0"/>
                  </a:move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2" name="Google Shape;3588;p109">
              <a:extLst>
                <a:ext uri="{FF2B5EF4-FFF2-40B4-BE49-F238E27FC236}">
                  <a16:creationId xmlns:a16="http://schemas.microsoft.com/office/drawing/2014/main" id="{9830BF93-2112-B4C1-B6B3-61A3F063C7AF}"/>
                </a:ext>
              </a:extLst>
            </p:cNvPr>
            <p:cNvSpPr/>
            <p:nvPr/>
          </p:nvSpPr>
          <p:spPr>
            <a:xfrm>
              <a:off x="6373750" y="1236225"/>
              <a:ext cx="48900" cy="57025"/>
            </a:xfrm>
            <a:custGeom>
              <a:avLst/>
              <a:gdLst/>
              <a:ahLst/>
              <a:cxnLst/>
              <a:rect l="l" t="t" r="r" b="b"/>
              <a:pathLst>
                <a:path w="1956" h="2281" extrusionOk="0">
                  <a:moveTo>
                    <a:pt x="1955" y="0"/>
                  </a:moveTo>
                  <a:lnTo>
                    <a:pt x="1118" y="0"/>
                  </a:lnTo>
                  <a:cubicBezTo>
                    <a:pt x="513" y="0"/>
                    <a:pt x="1" y="512"/>
                    <a:pt x="1" y="1117"/>
                  </a:cubicBezTo>
                  <a:lnTo>
                    <a:pt x="1" y="2280"/>
                  </a:lnTo>
                  <a:lnTo>
                    <a:pt x="838" y="2280"/>
                  </a:lnTo>
                  <a:lnTo>
                    <a:pt x="838" y="1117"/>
                  </a:lnTo>
                  <a:cubicBezTo>
                    <a:pt x="838" y="512"/>
                    <a:pt x="1350" y="0"/>
                    <a:pt x="1955" y="0"/>
                  </a:cubicBezTo>
                  <a:close/>
                  <a:moveTo>
                    <a:pt x="1955" y="0"/>
                  </a:moveTo>
                  <a:close/>
                </a:path>
              </a:pathLst>
            </a:custGeom>
            <a:solidFill>
              <a:srgbClr val="7286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3" name="Google Shape;3589;p109">
              <a:extLst>
                <a:ext uri="{FF2B5EF4-FFF2-40B4-BE49-F238E27FC236}">
                  <a16:creationId xmlns:a16="http://schemas.microsoft.com/office/drawing/2014/main" id="{BB0BA17A-AAAD-6AED-29A6-5D4E1591CDB9}"/>
                </a:ext>
              </a:extLst>
            </p:cNvPr>
            <p:cNvSpPr/>
            <p:nvPr/>
          </p:nvSpPr>
          <p:spPr>
            <a:xfrm>
              <a:off x="6303975" y="1401400"/>
              <a:ext cx="214050" cy="55275"/>
            </a:xfrm>
            <a:custGeom>
              <a:avLst/>
              <a:gdLst/>
              <a:ahLst/>
              <a:cxnLst/>
              <a:rect l="l" t="t" r="r" b="b"/>
              <a:pathLst>
                <a:path w="8562" h="2211" extrusionOk="0">
                  <a:moveTo>
                    <a:pt x="8003" y="2210"/>
                  </a:moveTo>
                  <a:lnTo>
                    <a:pt x="8561" y="2210"/>
                  </a:lnTo>
                  <a:lnTo>
                    <a:pt x="8561" y="0"/>
                  </a:lnTo>
                  <a:lnTo>
                    <a:pt x="8003" y="0"/>
                  </a:lnTo>
                  <a:close/>
                  <a:moveTo>
                    <a:pt x="559" y="2210"/>
                  </a:moveTo>
                  <a:lnTo>
                    <a:pt x="1117" y="2210"/>
                  </a:lnTo>
                  <a:cubicBezTo>
                    <a:pt x="815" y="2210"/>
                    <a:pt x="559" y="1954"/>
                    <a:pt x="559" y="1652"/>
                  </a:cubicBezTo>
                  <a:lnTo>
                    <a:pt x="559" y="558"/>
                  </a:lnTo>
                  <a:cubicBezTo>
                    <a:pt x="559" y="256"/>
                    <a:pt x="815" y="0"/>
                    <a:pt x="1117" y="0"/>
                  </a:cubicBezTo>
                  <a:lnTo>
                    <a:pt x="559" y="0"/>
                  </a:lnTo>
                  <a:cubicBezTo>
                    <a:pt x="256" y="0"/>
                    <a:pt x="0" y="256"/>
                    <a:pt x="0" y="558"/>
                  </a:cubicBezTo>
                  <a:lnTo>
                    <a:pt x="0" y="1652"/>
                  </a:lnTo>
                  <a:cubicBezTo>
                    <a:pt x="0" y="1954"/>
                    <a:pt x="256" y="2210"/>
                    <a:pt x="559" y="2210"/>
                  </a:cubicBezTo>
                  <a:close/>
                  <a:moveTo>
                    <a:pt x="559" y="2210"/>
                  </a:move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4" name="Google Shape;3590;p109">
              <a:extLst>
                <a:ext uri="{FF2B5EF4-FFF2-40B4-BE49-F238E27FC236}">
                  <a16:creationId xmlns:a16="http://schemas.microsoft.com/office/drawing/2014/main" id="{275AE358-7E68-A820-D3BC-F6930C5FE7F7}"/>
                </a:ext>
              </a:extLst>
            </p:cNvPr>
            <p:cNvSpPr/>
            <p:nvPr/>
          </p:nvSpPr>
          <p:spPr>
            <a:xfrm>
              <a:off x="6338875" y="1377550"/>
              <a:ext cx="82600" cy="158200"/>
            </a:xfrm>
            <a:custGeom>
              <a:avLst/>
              <a:gdLst/>
              <a:ahLst/>
              <a:cxnLst/>
              <a:rect l="l" t="t" r="r" b="b"/>
              <a:pathLst>
                <a:path w="3304" h="6328" extrusionOk="0">
                  <a:moveTo>
                    <a:pt x="2466" y="6328"/>
                  </a:moveTo>
                  <a:lnTo>
                    <a:pt x="3304" y="6328"/>
                  </a:lnTo>
                  <a:lnTo>
                    <a:pt x="838" y="4374"/>
                  </a:lnTo>
                  <a:lnTo>
                    <a:pt x="838" y="0"/>
                  </a:lnTo>
                  <a:lnTo>
                    <a:pt x="0" y="954"/>
                  </a:lnTo>
                  <a:lnTo>
                    <a:pt x="0" y="4374"/>
                  </a:lnTo>
                  <a:close/>
                  <a:moveTo>
                    <a:pt x="2466" y="6328"/>
                  </a:move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5" name="Google Shape;3591;p109">
              <a:extLst>
                <a:ext uri="{FF2B5EF4-FFF2-40B4-BE49-F238E27FC236}">
                  <a16:creationId xmlns:a16="http://schemas.microsoft.com/office/drawing/2014/main" id="{8D99199E-AE60-AD6A-AA1C-02759A7D92D3}"/>
                </a:ext>
              </a:extLst>
            </p:cNvPr>
            <p:cNvSpPr/>
            <p:nvPr/>
          </p:nvSpPr>
          <p:spPr>
            <a:xfrm>
              <a:off x="6366775" y="1429300"/>
              <a:ext cx="94825" cy="27375"/>
            </a:xfrm>
            <a:custGeom>
              <a:avLst/>
              <a:gdLst/>
              <a:ahLst/>
              <a:cxnLst/>
              <a:rect l="l" t="t" r="r" b="b"/>
              <a:pathLst>
                <a:path w="3793" h="1095" extrusionOk="0">
                  <a:moveTo>
                    <a:pt x="559" y="1094"/>
                  </a:moveTo>
                  <a:lnTo>
                    <a:pt x="1048" y="1094"/>
                  </a:lnTo>
                  <a:cubicBezTo>
                    <a:pt x="769" y="1048"/>
                    <a:pt x="559" y="815"/>
                    <a:pt x="559" y="536"/>
                  </a:cubicBezTo>
                  <a:lnTo>
                    <a:pt x="559" y="1"/>
                  </a:lnTo>
                  <a:lnTo>
                    <a:pt x="1" y="1"/>
                  </a:lnTo>
                  <a:lnTo>
                    <a:pt x="1" y="536"/>
                  </a:lnTo>
                  <a:cubicBezTo>
                    <a:pt x="1" y="838"/>
                    <a:pt x="257" y="1094"/>
                    <a:pt x="559" y="1094"/>
                  </a:cubicBezTo>
                  <a:close/>
                  <a:moveTo>
                    <a:pt x="3304" y="1094"/>
                  </a:moveTo>
                  <a:lnTo>
                    <a:pt x="3793" y="1094"/>
                  </a:lnTo>
                  <a:cubicBezTo>
                    <a:pt x="3514" y="1048"/>
                    <a:pt x="3304" y="815"/>
                    <a:pt x="3304" y="536"/>
                  </a:cubicBezTo>
                  <a:lnTo>
                    <a:pt x="3304" y="1"/>
                  </a:lnTo>
                  <a:lnTo>
                    <a:pt x="2746" y="1"/>
                  </a:lnTo>
                  <a:lnTo>
                    <a:pt x="2746" y="536"/>
                  </a:lnTo>
                  <a:cubicBezTo>
                    <a:pt x="2746" y="838"/>
                    <a:pt x="3002" y="1094"/>
                    <a:pt x="3304" y="1094"/>
                  </a:cubicBezTo>
                  <a:close/>
                  <a:moveTo>
                    <a:pt x="3304" y="1094"/>
                  </a:move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6" name="Google Shape;3592;p109">
              <a:extLst>
                <a:ext uri="{FF2B5EF4-FFF2-40B4-BE49-F238E27FC236}">
                  <a16:creationId xmlns:a16="http://schemas.microsoft.com/office/drawing/2014/main" id="{33CF48E2-E7F6-2544-D4F5-AFC1A90CF3F1}"/>
                </a:ext>
              </a:extLst>
            </p:cNvPr>
            <p:cNvSpPr/>
            <p:nvPr/>
          </p:nvSpPr>
          <p:spPr>
            <a:xfrm>
              <a:off x="6372600" y="1518875"/>
              <a:ext cx="25025" cy="47125"/>
            </a:xfrm>
            <a:custGeom>
              <a:avLst/>
              <a:gdLst/>
              <a:ahLst/>
              <a:cxnLst/>
              <a:rect l="l" t="t" r="r" b="b"/>
              <a:pathLst>
                <a:path w="1001" h="1885" extrusionOk="0">
                  <a:moveTo>
                    <a:pt x="0" y="1303"/>
                  </a:moveTo>
                  <a:lnTo>
                    <a:pt x="745" y="1885"/>
                  </a:lnTo>
                  <a:lnTo>
                    <a:pt x="1001" y="582"/>
                  </a:lnTo>
                  <a:lnTo>
                    <a:pt x="280" y="0"/>
                  </a:lnTo>
                  <a:close/>
                  <a:moveTo>
                    <a:pt x="0" y="1303"/>
                  </a:move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7" name="Google Shape;3593;p109">
              <a:extLst>
                <a:ext uri="{FF2B5EF4-FFF2-40B4-BE49-F238E27FC236}">
                  <a16:creationId xmlns:a16="http://schemas.microsoft.com/office/drawing/2014/main" id="{4E37433A-241B-335C-2BA5-B2BEED4B863E}"/>
                </a:ext>
              </a:extLst>
            </p:cNvPr>
            <p:cNvSpPr/>
            <p:nvPr/>
          </p:nvSpPr>
          <p:spPr>
            <a:xfrm>
              <a:off x="6237075" y="1588075"/>
              <a:ext cx="46575" cy="111700"/>
            </a:xfrm>
            <a:custGeom>
              <a:avLst/>
              <a:gdLst/>
              <a:ahLst/>
              <a:cxnLst/>
              <a:rect l="l" t="t" r="r" b="b"/>
              <a:pathLst>
                <a:path w="1863" h="4468" extrusionOk="0">
                  <a:moveTo>
                    <a:pt x="1862" y="1"/>
                  </a:moveTo>
                  <a:cubicBezTo>
                    <a:pt x="862" y="350"/>
                    <a:pt x="1" y="931"/>
                    <a:pt x="1" y="1978"/>
                  </a:cubicBezTo>
                  <a:lnTo>
                    <a:pt x="1" y="4467"/>
                  </a:lnTo>
                  <a:lnTo>
                    <a:pt x="838" y="4467"/>
                  </a:lnTo>
                  <a:lnTo>
                    <a:pt x="838" y="1978"/>
                  </a:lnTo>
                  <a:cubicBezTo>
                    <a:pt x="838" y="1304"/>
                    <a:pt x="1280" y="559"/>
                    <a:pt x="1862" y="1"/>
                  </a:cubicBezTo>
                  <a:close/>
                  <a:moveTo>
                    <a:pt x="1862" y="1"/>
                  </a:move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8" name="Google Shape;3594;p109">
              <a:extLst>
                <a:ext uri="{FF2B5EF4-FFF2-40B4-BE49-F238E27FC236}">
                  <a16:creationId xmlns:a16="http://schemas.microsoft.com/office/drawing/2014/main" id="{353BE573-F10F-9372-9E45-CF8ACB28E05E}"/>
                </a:ext>
              </a:extLst>
            </p:cNvPr>
            <p:cNvSpPr/>
            <p:nvPr/>
          </p:nvSpPr>
          <p:spPr>
            <a:xfrm>
              <a:off x="6426675" y="1257150"/>
              <a:ext cx="77400" cy="105300"/>
            </a:xfrm>
            <a:custGeom>
              <a:avLst/>
              <a:gdLst/>
              <a:ahLst/>
              <a:cxnLst/>
              <a:rect l="l" t="t" r="r" b="b"/>
              <a:pathLst>
                <a:path w="3096" h="4212" extrusionOk="0">
                  <a:moveTo>
                    <a:pt x="1" y="1"/>
                  </a:moveTo>
                  <a:lnTo>
                    <a:pt x="1" y="559"/>
                  </a:lnTo>
                  <a:lnTo>
                    <a:pt x="559" y="559"/>
                  </a:lnTo>
                  <a:lnTo>
                    <a:pt x="559" y="1"/>
                  </a:lnTo>
                  <a:close/>
                  <a:moveTo>
                    <a:pt x="1" y="2234"/>
                  </a:moveTo>
                  <a:lnTo>
                    <a:pt x="1" y="2792"/>
                  </a:lnTo>
                  <a:lnTo>
                    <a:pt x="559" y="2792"/>
                  </a:lnTo>
                  <a:lnTo>
                    <a:pt x="559" y="2234"/>
                  </a:lnTo>
                  <a:close/>
                  <a:moveTo>
                    <a:pt x="1118" y="2234"/>
                  </a:moveTo>
                  <a:lnTo>
                    <a:pt x="1118" y="2792"/>
                  </a:lnTo>
                  <a:cubicBezTo>
                    <a:pt x="1909" y="2792"/>
                    <a:pt x="2537" y="3420"/>
                    <a:pt x="2537" y="4211"/>
                  </a:cubicBezTo>
                  <a:lnTo>
                    <a:pt x="3095" y="4211"/>
                  </a:lnTo>
                  <a:cubicBezTo>
                    <a:pt x="3072" y="3118"/>
                    <a:pt x="2211" y="2234"/>
                    <a:pt x="1118" y="22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9" name="Google Shape;3595;p109">
              <a:extLst>
                <a:ext uri="{FF2B5EF4-FFF2-40B4-BE49-F238E27FC236}">
                  <a16:creationId xmlns:a16="http://schemas.microsoft.com/office/drawing/2014/main" id="{2F26B26E-E582-EBBF-E9D6-65B3E49F9ECA}"/>
                </a:ext>
              </a:extLst>
            </p:cNvPr>
            <p:cNvSpPr/>
            <p:nvPr/>
          </p:nvSpPr>
          <p:spPr>
            <a:xfrm>
              <a:off x="6230100" y="1229250"/>
              <a:ext cx="382725" cy="477500"/>
            </a:xfrm>
            <a:custGeom>
              <a:avLst/>
              <a:gdLst/>
              <a:ahLst/>
              <a:cxnLst/>
              <a:rect l="l" t="t" r="r" b="b"/>
              <a:pathLst>
                <a:path w="15309" h="19100" extrusionOk="0">
                  <a:moveTo>
                    <a:pt x="5677" y="5816"/>
                  </a:moveTo>
                  <a:cubicBezTo>
                    <a:pt x="6305" y="6630"/>
                    <a:pt x="7026" y="7165"/>
                    <a:pt x="8213" y="7165"/>
                  </a:cubicBezTo>
                  <a:lnTo>
                    <a:pt x="10679" y="7165"/>
                  </a:lnTo>
                  <a:lnTo>
                    <a:pt x="10679" y="7724"/>
                  </a:lnTo>
                  <a:lnTo>
                    <a:pt x="4630" y="7724"/>
                  </a:lnTo>
                  <a:lnTo>
                    <a:pt x="4630" y="6979"/>
                  </a:lnTo>
                  <a:lnTo>
                    <a:pt x="5677" y="5816"/>
                  </a:lnTo>
                  <a:close/>
                  <a:moveTo>
                    <a:pt x="4072" y="7119"/>
                  </a:moveTo>
                  <a:lnTo>
                    <a:pt x="4072" y="8770"/>
                  </a:lnTo>
                  <a:lnTo>
                    <a:pt x="3514" y="8794"/>
                  </a:lnTo>
                  <a:cubicBezTo>
                    <a:pt x="3351" y="8794"/>
                    <a:pt x="3234" y="8677"/>
                    <a:pt x="3234" y="8515"/>
                  </a:cubicBezTo>
                  <a:lnTo>
                    <a:pt x="3234" y="7421"/>
                  </a:lnTo>
                  <a:cubicBezTo>
                    <a:pt x="3234" y="7258"/>
                    <a:pt x="3351" y="7119"/>
                    <a:pt x="3514" y="7119"/>
                  </a:cubicBezTo>
                  <a:close/>
                  <a:moveTo>
                    <a:pt x="6817" y="8259"/>
                  </a:moveTo>
                  <a:lnTo>
                    <a:pt x="6817" y="8515"/>
                  </a:lnTo>
                  <a:cubicBezTo>
                    <a:pt x="6817" y="8677"/>
                    <a:pt x="6678" y="8817"/>
                    <a:pt x="6515" y="8817"/>
                  </a:cubicBezTo>
                  <a:lnTo>
                    <a:pt x="6026" y="8817"/>
                  </a:lnTo>
                  <a:cubicBezTo>
                    <a:pt x="5863" y="8817"/>
                    <a:pt x="5724" y="8677"/>
                    <a:pt x="5724" y="8515"/>
                  </a:cubicBezTo>
                  <a:lnTo>
                    <a:pt x="5724" y="8259"/>
                  </a:lnTo>
                  <a:close/>
                  <a:moveTo>
                    <a:pt x="9539" y="8259"/>
                  </a:moveTo>
                  <a:lnTo>
                    <a:pt x="9539" y="8515"/>
                  </a:lnTo>
                  <a:cubicBezTo>
                    <a:pt x="9539" y="8677"/>
                    <a:pt x="9423" y="8817"/>
                    <a:pt x="9260" y="8817"/>
                  </a:cubicBezTo>
                  <a:lnTo>
                    <a:pt x="8748" y="8817"/>
                  </a:lnTo>
                  <a:cubicBezTo>
                    <a:pt x="8585" y="8817"/>
                    <a:pt x="8469" y="8677"/>
                    <a:pt x="8469" y="8515"/>
                  </a:cubicBezTo>
                  <a:lnTo>
                    <a:pt x="8469" y="8259"/>
                  </a:lnTo>
                  <a:close/>
                  <a:moveTo>
                    <a:pt x="11796" y="7165"/>
                  </a:moveTo>
                  <a:cubicBezTo>
                    <a:pt x="11958" y="7165"/>
                    <a:pt x="12075" y="7282"/>
                    <a:pt x="12075" y="7444"/>
                  </a:cubicBezTo>
                  <a:lnTo>
                    <a:pt x="12075" y="8538"/>
                  </a:lnTo>
                  <a:cubicBezTo>
                    <a:pt x="12075" y="8701"/>
                    <a:pt x="11958" y="8840"/>
                    <a:pt x="11796" y="8840"/>
                  </a:cubicBezTo>
                  <a:lnTo>
                    <a:pt x="11237" y="8840"/>
                  </a:lnTo>
                  <a:lnTo>
                    <a:pt x="11237" y="7165"/>
                  </a:lnTo>
                  <a:close/>
                  <a:moveTo>
                    <a:pt x="10656" y="8259"/>
                  </a:moveTo>
                  <a:lnTo>
                    <a:pt x="10656" y="10143"/>
                  </a:lnTo>
                  <a:lnTo>
                    <a:pt x="8376" y="11958"/>
                  </a:lnTo>
                  <a:lnTo>
                    <a:pt x="6910" y="11958"/>
                  </a:lnTo>
                  <a:lnTo>
                    <a:pt x="4630" y="10143"/>
                  </a:lnTo>
                  <a:lnTo>
                    <a:pt x="4630" y="8259"/>
                  </a:lnTo>
                  <a:lnTo>
                    <a:pt x="5189" y="8259"/>
                  </a:lnTo>
                  <a:lnTo>
                    <a:pt x="5189" y="8515"/>
                  </a:lnTo>
                  <a:cubicBezTo>
                    <a:pt x="5189" y="8980"/>
                    <a:pt x="5561" y="9352"/>
                    <a:pt x="6026" y="9352"/>
                  </a:cubicBezTo>
                  <a:lnTo>
                    <a:pt x="6515" y="9352"/>
                  </a:lnTo>
                  <a:cubicBezTo>
                    <a:pt x="6980" y="9352"/>
                    <a:pt x="7375" y="8980"/>
                    <a:pt x="7375" y="8515"/>
                  </a:cubicBezTo>
                  <a:lnTo>
                    <a:pt x="7375" y="8259"/>
                  </a:lnTo>
                  <a:lnTo>
                    <a:pt x="7934" y="8259"/>
                  </a:lnTo>
                  <a:lnTo>
                    <a:pt x="7934" y="8515"/>
                  </a:lnTo>
                  <a:cubicBezTo>
                    <a:pt x="7934" y="8980"/>
                    <a:pt x="8306" y="9352"/>
                    <a:pt x="8771" y="9352"/>
                  </a:cubicBezTo>
                  <a:lnTo>
                    <a:pt x="9260" y="9352"/>
                  </a:lnTo>
                  <a:cubicBezTo>
                    <a:pt x="9725" y="9352"/>
                    <a:pt x="10097" y="8980"/>
                    <a:pt x="10097" y="8515"/>
                  </a:cubicBezTo>
                  <a:lnTo>
                    <a:pt x="10097" y="8259"/>
                  </a:lnTo>
                  <a:close/>
                  <a:moveTo>
                    <a:pt x="9143" y="12074"/>
                  </a:moveTo>
                  <a:lnTo>
                    <a:pt x="9306" y="12772"/>
                  </a:lnTo>
                  <a:lnTo>
                    <a:pt x="7655" y="14051"/>
                  </a:lnTo>
                  <a:lnTo>
                    <a:pt x="6003" y="12772"/>
                  </a:lnTo>
                  <a:lnTo>
                    <a:pt x="6142" y="12074"/>
                  </a:lnTo>
                  <a:lnTo>
                    <a:pt x="6724" y="12516"/>
                  </a:lnTo>
                  <a:lnTo>
                    <a:pt x="8585" y="12516"/>
                  </a:lnTo>
                  <a:lnTo>
                    <a:pt x="9143" y="12074"/>
                  </a:lnTo>
                  <a:close/>
                  <a:moveTo>
                    <a:pt x="5654" y="13214"/>
                  </a:moveTo>
                  <a:lnTo>
                    <a:pt x="7213" y="14447"/>
                  </a:lnTo>
                  <a:lnTo>
                    <a:pt x="5817" y="15843"/>
                  </a:lnTo>
                  <a:lnTo>
                    <a:pt x="4421" y="13819"/>
                  </a:lnTo>
                  <a:lnTo>
                    <a:pt x="5654" y="13214"/>
                  </a:lnTo>
                  <a:close/>
                  <a:moveTo>
                    <a:pt x="9655" y="13191"/>
                  </a:moveTo>
                  <a:lnTo>
                    <a:pt x="10888" y="13819"/>
                  </a:lnTo>
                  <a:lnTo>
                    <a:pt x="9516" y="15843"/>
                  </a:lnTo>
                  <a:lnTo>
                    <a:pt x="8073" y="14424"/>
                  </a:lnTo>
                  <a:lnTo>
                    <a:pt x="9655" y="13191"/>
                  </a:lnTo>
                  <a:close/>
                  <a:moveTo>
                    <a:pt x="6887" y="0"/>
                  </a:moveTo>
                  <a:cubicBezTo>
                    <a:pt x="6096" y="0"/>
                    <a:pt x="5468" y="628"/>
                    <a:pt x="5468" y="1396"/>
                  </a:cubicBezTo>
                  <a:lnTo>
                    <a:pt x="5468" y="2350"/>
                  </a:lnTo>
                  <a:cubicBezTo>
                    <a:pt x="4840" y="2536"/>
                    <a:pt x="4281" y="2908"/>
                    <a:pt x="3886" y="3420"/>
                  </a:cubicBezTo>
                  <a:lnTo>
                    <a:pt x="4328" y="3769"/>
                  </a:lnTo>
                  <a:cubicBezTo>
                    <a:pt x="4816" y="3141"/>
                    <a:pt x="5538" y="2792"/>
                    <a:pt x="6305" y="2792"/>
                  </a:cubicBezTo>
                  <a:lnTo>
                    <a:pt x="6608" y="2792"/>
                  </a:lnTo>
                  <a:lnTo>
                    <a:pt x="6608" y="2233"/>
                  </a:lnTo>
                  <a:lnTo>
                    <a:pt x="6026" y="2233"/>
                  </a:lnTo>
                  <a:lnTo>
                    <a:pt x="6026" y="1396"/>
                  </a:lnTo>
                  <a:cubicBezTo>
                    <a:pt x="6026" y="931"/>
                    <a:pt x="6398" y="558"/>
                    <a:pt x="6864" y="558"/>
                  </a:cubicBezTo>
                  <a:lnTo>
                    <a:pt x="8422" y="558"/>
                  </a:lnTo>
                  <a:cubicBezTo>
                    <a:pt x="8888" y="558"/>
                    <a:pt x="9260" y="931"/>
                    <a:pt x="9260" y="1396"/>
                  </a:cubicBezTo>
                  <a:lnTo>
                    <a:pt x="9260" y="2257"/>
                  </a:lnTo>
                  <a:lnTo>
                    <a:pt x="7120" y="2257"/>
                  </a:lnTo>
                  <a:lnTo>
                    <a:pt x="7120" y="2815"/>
                  </a:lnTo>
                  <a:lnTo>
                    <a:pt x="8981" y="2815"/>
                  </a:lnTo>
                  <a:cubicBezTo>
                    <a:pt x="10376" y="2815"/>
                    <a:pt x="11493" y="3932"/>
                    <a:pt x="11493" y="5327"/>
                  </a:cubicBezTo>
                  <a:lnTo>
                    <a:pt x="11493" y="6607"/>
                  </a:lnTo>
                  <a:lnTo>
                    <a:pt x="8213" y="6607"/>
                  </a:lnTo>
                  <a:cubicBezTo>
                    <a:pt x="6887" y="6607"/>
                    <a:pt x="6282" y="5839"/>
                    <a:pt x="5538" y="4629"/>
                  </a:cubicBezTo>
                  <a:lnTo>
                    <a:pt x="5072" y="4932"/>
                  </a:lnTo>
                  <a:cubicBezTo>
                    <a:pt x="5165" y="5071"/>
                    <a:pt x="5258" y="5211"/>
                    <a:pt x="5351" y="5351"/>
                  </a:cubicBezTo>
                  <a:lnTo>
                    <a:pt x="4235" y="6607"/>
                  </a:lnTo>
                  <a:lnTo>
                    <a:pt x="3793" y="6607"/>
                  </a:lnTo>
                  <a:lnTo>
                    <a:pt x="3793" y="5327"/>
                  </a:lnTo>
                  <a:cubicBezTo>
                    <a:pt x="3793" y="4932"/>
                    <a:pt x="3886" y="4536"/>
                    <a:pt x="4072" y="4187"/>
                  </a:cubicBezTo>
                  <a:lnTo>
                    <a:pt x="3560" y="3932"/>
                  </a:lnTo>
                  <a:cubicBezTo>
                    <a:pt x="3351" y="4374"/>
                    <a:pt x="3234" y="4839"/>
                    <a:pt x="3234" y="5304"/>
                  </a:cubicBezTo>
                  <a:lnTo>
                    <a:pt x="3234" y="6653"/>
                  </a:lnTo>
                  <a:cubicBezTo>
                    <a:pt x="2909" y="6770"/>
                    <a:pt x="2676" y="7095"/>
                    <a:pt x="2676" y="7444"/>
                  </a:cubicBezTo>
                  <a:lnTo>
                    <a:pt x="2676" y="8538"/>
                  </a:lnTo>
                  <a:cubicBezTo>
                    <a:pt x="2676" y="9003"/>
                    <a:pt x="3048" y="9375"/>
                    <a:pt x="3514" y="9375"/>
                  </a:cubicBezTo>
                  <a:lnTo>
                    <a:pt x="4072" y="9375"/>
                  </a:lnTo>
                  <a:lnTo>
                    <a:pt x="4072" y="10422"/>
                  </a:lnTo>
                  <a:lnTo>
                    <a:pt x="5677" y="11702"/>
                  </a:lnTo>
                  <a:lnTo>
                    <a:pt x="5468" y="12702"/>
                  </a:lnTo>
                  <a:lnTo>
                    <a:pt x="3909" y="13470"/>
                  </a:lnTo>
                  <a:lnTo>
                    <a:pt x="2257" y="14028"/>
                  </a:lnTo>
                  <a:cubicBezTo>
                    <a:pt x="1699" y="14214"/>
                    <a:pt x="1" y="14772"/>
                    <a:pt x="1" y="16354"/>
                  </a:cubicBezTo>
                  <a:lnTo>
                    <a:pt x="1" y="19100"/>
                  </a:lnTo>
                  <a:lnTo>
                    <a:pt x="10283" y="19100"/>
                  </a:lnTo>
                  <a:lnTo>
                    <a:pt x="10283" y="18541"/>
                  </a:lnTo>
                  <a:lnTo>
                    <a:pt x="3374" y="18541"/>
                  </a:lnTo>
                  <a:lnTo>
                    <a:pt x="3374" y="17029"/>
                  </a:lnTo>
                  <a:lnTo>
                    <a:pt x="2816" y="17029"/>
                  </a:lnTo>
                  <a:lnTo>
                    <a:pt x="2816" y="18541"/>
                  </a:lnTo>
                  <a:lnTo>
                    <a:pt x="582" y="18541"/>
                  </a:lnTo>
                  <a:lnTo>
                    <a:pt x="582" y="16354"/>
                  </a:lnTo>
                  <a:cubicBezTo>
                    <a:pt x="582" y="15540"/>
                    <a:pt x="1164" y="14982"/>
                    <a:pt x="2444" y="14563"/>
                  </a:cubicBezTo>
                  <a:lnTo>
                    <a:pt x="3909" y="14051"/>
                  </a:lnTo>
                  <a:lnTo>
                    <a:pt x="5724" y="16727"/>
                  </a:lnTo>
                  <a:lnTo>
                    <a:pt x="7375" y="15098"/>
                  </a:lnTo>
                  <a:lnTo>
                    <a:pt x="7375" y="15726"/>
                  </a:lnTo>
                  <a:lnTo>
                    <a:pt x="7934" y="15726"/>
                  </a:lnTo>
                  <a:lnTo>
                    <a:pt x="7934" y="15098"/>
                  </a:lnTo>
                  <a:lnTo>
                    <a:pt x="9586" y="16727"/>
                  </a:lnTo>
                  <a:lnTo>
                    <a:pt x="11400" y="14051"/>
                  </a:lnTo>
                  <a:lnTo>
                    <a:pt x="12889" y="14540"/>
                  </a:lnTo>
                  <a:cubicBezTo>
                    <a:pt x="14168" y="14982"/>
                    <a:pt x="14750" y="15540"/>
                    <a:pt x="14750" y="16331"/>
                  </a:cubicBezTo>
                  <a:lnTo>
                    <a:pt x="14750" y="18541"/>
                  </a:lnTo>
                  <a:lnTo>
                    <a:pt x="12517" y="18541"/>
                  </a:lnTo>
                  <a:lnTo>
                    <a:pt x="12517" y="17029"/>
                  </a:lnTo>
                  <a:lnTo>
                    <a:pt x="11958" y="17029"/>
                  </a:lnTo>
                  <a:lnTo>
                    <a:pt x="11958" y="18541"/>
                  </a:lnTo>
                  <a:lnTo>
                    <a:pt x="10818" y="18541"/>
                  </a:lnTo>
                  <a:lnTo>
                    <a:pt x="10818" y="19100"/>
                  </a:lnTo>
                  <a:lnTo>
                    <a:pt x="15308" y="19100"/>
                  </a:lnTo>
                  <a:lnTo>
                    <a:pt x="15308" y="16331"/>
                  </a:lnTo>
                  <a:cubicBezTo>
                    <a:pt x="15308" y="14772"/>
                    <a:pt x="13610" y="14191"/>
                    <a:pt x="13052" y="14005"/>
                  </a:cubicBezTo>
                  <a:lnTo>
                    <a:pt x="13052" y="14028"/>
                  </a:lnTo>
                  <a:lnTo>
                    <a:pt x="11400" y="13470"/>
                  </a:lnTo>
                  <a:lnTo>
                    <a:pt x="9865" y="12702"/>
                  </a:lnTo>
                  <a:lnTo>
                    <a:pt x="9632" y="11702"/>
                  </a:lnTo>
                  <a:lnTo>
                    <a:pt x="11237" y="10422"/>
                  </a:lnTo>
                  <a:lnTo>
                    <a:pt x="11237" y="9375"/>
                  </a:lnTo>
                  <a:lnTo>
                    <a:pt x="11796" y="9375"/>
                  </a:lnTo>
                  <a:cubicBezTo>
                    <a:pt x="12261" y="9375"/>
                    <a:pt x="12633" y="9003"/>
                    <a:pt x="12633" y="8538"/>
                  </a:cubicBezTo>
                  <a:lnTo>
                    <a:pt x="12633" y="7444"/>
                  </a:lnTo>
                  <a:cubicBezTo>
                    <a:pt x="12633" y="7072"/>
                    <a:pt x="12400" y="6770"/>
                    <a:pt x="12075" y="6653"/>
                  </a:cubicBezTo>
                  <a:lnTo>
                    <a:pt x="12075" y="5304"/>
                  </a:lnTo>
                  <a:cubicBezTo>
                    <a:pt x="12075" y="3932"/>
                    <a:pt x="11167" y="2722"/>
                    <a:pt x="9841" y="2350"/>
                  </a:cubicBezTo>
                  <a:lnTo>
                    <a:pt x="9841" y="1396"/>
                  </a:lnTo>
                  <a:cubicBezTo>
                    <a:pt x="9841" y="628"/>
                    <a:pt x="9213" y="0"/>
                    <a:pt x="84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0" name="Google Shape;3596;p109">
              <a:extLst>
                <a:ext uri="{FF2B5EF4-FFF2-40B4-BE49-F238E27FC236}">
                  <a16:creationId xmlns:a16="http://schemas.microsoft.com/office/drawing/2014/main" id="{C6BCF60D-6990-E729-1D2F-509AFE31D16A}"/>
                </a:ext>
              </a:extLst>
            </p:cNvPr>
            <p:cNvSpPr/>
            <p:nvPr/>
          </p:nvSpPr>
          <p:spPr>
            <a:xfrm>
              <a:off x="6404000" y="1486300"/>
              <a:ext cx="34925" cy="13975"/>
            </a:xfrm>
            <a:custGeom>
              <a:avLst/>
              <a:gdLst/>
              <a:ahLst/>
              <a:cxnLst/>
              <a:rect l="l" t="t" r="r" b="b"/>
              <a:pathLst>
                <a:path w="1397" h="559" extrusionOk="0">
                  <a:moveTo>
                    <a:pt x="1" y="1"/>
                  </a:moveTo>
                  <a:lnTo>
                    <a:pt x="1" y="559"/>
                  </a:lnTo>
                  <a:lnTo>
                    <a:pt x="1397" y="559"/>
                  </a:lnTo>
                  <a:lnTo>
                    <a:pt x="139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1" name="Google Shape;3597;p109">
              <a:extLst>
                <a:ext uri="{FF2B5EF4-FFF2-40B4-BE49-F238E27FC236}">
                  <a16:creationId xmlns:a16="http://schemas.microsoft.com/office/drawing/2014/main" id="{427EECAE-7EEA-72F1-B941-7DDA5B59C8BA}"/>
                </a:ext>
              </a:extLst>
            </p:cNvPr>
            <p:cNvSpPr/>
            <p:nvPr/>
          </p:nvSpPr>
          <p:spPr>
            <a:xfrm>
              <a:off x="6414475" y="1664850"/>
              <a:ext cx="13975" cy="13975"/>
            </a:xfrm>
            <a:custGeom>
              <a:avLst/>
              <a:gdLst/>
              <a:ahLst/>
              <a:cxnLst/>
              <a:rect l="l" t="t" r="r" b="b"/>
              <a:pathLst>
                <a:path w="559" h="559" extrusionOk="0">
                  <a:moveTo>
                    <a:pt x="0" y="1"/>
                  </a:moveTo>
                  <a:lnTo>
                    <a:pt x="0" y="559"/>
                  </a:lnTo>
                  <a:lnTo>
                    <a:pt x="559" y="559"/>
                  </a:lnTo>
                  <a:lnTo>
                    <a:pt x="55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2" name="Google Shape;3598;p109">
              <a:extLst>
                <a:ext uri="{FF2B5EF4-FFF2-40B4-BE49-F238E27FC236}">
                  <a16:creationId xmlns:a16="http://schemas.microsoft.com/office/drawing/2014/main" id="{7066C675-3960-9189-70E8-2D5DFD7670D3}"/>
                </a:ext>
              </a:extLst>
            </p:cNvPr>
            <p:cNvSpPr/>
            <p:nvPr/>
          </p:nvSpPr>
          <p:spPr>
            <a:xfrm>
              <a:off x="6414475" y="1636925"/>
              <a:ext cx="13975" cy="14000"/>
            </a:xfrm>
            <a:custGeom>
              <a:avLst/>
              <a:gdLst/>
              <a:ahLst/>
              <a:cxnLst/>
              <a:rect l="l" t="t" r="r" b="b"/>
              <a:pathLst>
                <a:path w="559" h="560" extrusionOk="0">
                  <a:moveTo>
                    <a:pt x="0" y="1"/>
                  </a:moveTo>
                  <a:lnTo>
                    <a:pt x="0" y="559"/>
                  </a:lnTo>
                  <a:lnTo>
                    <a:pt x="559" y="559"/>
                  </a:lnTo>
                  <a:lnTo>
                    <a:pt x="55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93" name="Google Shape;3579;p109">
            <a:extLst>
              <a:ext uri="{FF2B5EF4-FFF2-40B4-BE49-F238E27FC236}">
                <a16:creationId xmlns:a16="http://schemas.microsoft.com/office/drawing/2014/main" id="{D9C47796-1C81-B25F-99CF-ABA853D533C5}"/>
              </a:ext>
            </a:extLst>
          </p:cNvPr>
          <p:cNvGrpSpPr/>
          <p:nvPr/>
        </p:nvGrpSpPr>
        <p:grpSpPr>
          <a:xfrm>
            <a:off x="2974333" y="3637238"/>
            <a:ext cx="594372" cy="741558"/>
            <a:chOff x="6230100" y="1229250"/>
            <a:chExt cx="382725" cy="477500"/>
          </a:xfrm>
        </p:grpSpPr>
        <p:sp>
          <p:nvSpPr>
            <p:cNvPr id="2894" name="Google Shape;3580;p109">
              <a:extLst>
                <a:ext uri="{FF2B5EF4-FFF2-40B4-BE49-F238E27FC236}">
                  <a16:creationId xmlns:a16="http://schemas.microsoft.com/office/drawing/2014/main" id="{EC889439-8C88-5362-8A68-7B6D12C4D400}"/>
                </a:ext>
              </a:extLst>
            </p:cNvPr>
            <p:cNvSpPr/>
            <p:nvPr/>
          </p:nvSpPr>
          <p:spPr>
            <a:xfrm>
              <a:off x="6317925" y="1236800"/>
              <a:ext cx="207075" cy="164625"/>
            </a:xfrm>
            <a:custGeom>
              <a:avLst/>
              <a:gdLst/>
              <a:ahLst/>
              <a:cxnLst/>
              <a:rect l="l" t="t" r="r" b="b"/>
              <a:pathLst>
                <a:path w="8283" h="6585" extrusionOk="0">
                  <a:moveTo>
                    <a:pt x="2187" y="5072"/>
                  </a:moveTo>
                  <a:cubicBezTo>
                    <a:pt x="2816" y="5979"/>
                    <a:pt x="3490" y="6584"/>
                    <a:pt x="4700" y="6584"/>
                  </a:cubicBezTo>
                  <a:lnTo>
                    <a:pt x="8283" y="6584"/>
                  </a:lnTo>
                  <a:lnTo>
                    <a:pt x="8283" y="5025"/>
                  </a:lnTo>
                  <a:cubicBezTo>
                    <a:pt x="8259" y="3676"/>
                    <a:pt x="7329" y="2536"/>
                    <a:pt x="6049" y="2280"/>
                  </a:cubicBezTo>
                  <a:lnTo>
                    <a:pt x="6049" y="1117"/>
                  </a:lnTo>
                  <a:cubicBezTo>
                    <a:pt x="6026" y="489"/>
                    <a:pt x="5537" y="0"/>
                    <a:pt x="4909" y="0"/>
                  </a:cubicBezTo>
                  <a:lnTo>
                    <a:pt x="3351" y="0"/>
                  </a:lnTo>
                  <a:cubicBezTo>
                    <a:pt x="2746" y="0"/>
                    <a:pt x="2234" y="489"/>
                    <a:pt x="2234" y="1117"/>
                  </a:cubicBezTo>
                  <a:lnTo>
                    <a:pt x="2234" y="2280"/>
                  </a:lnTo>
                  <a:cubicBezTo>
                    <a:pt x="931" y="2536"/>
                    <a:pt x="1" y="3676"/>
                    <a:pt x="1" y="5025"/>
                  </a:cubicBezTo>
                  <a:lnTo>
                    <a:pt x="1" y="6584"/>
                  </a:lnTo>
                  <a:lnTo>
                    <a:pt x="838" y="6584"/>
                  </a:lnTo>
                  <a:close/>
                  <a:moveTo>
                    <a:pt x="2187" y="5072"/>
                  </a:move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5" name="Google Shape;3581;p109">
              <a:extLst>
                <a:ext uri="{FF2B5EF4-FFF2-40B4-BE49-F238E27FC236}">
                  <a16:creationId xmlns:a16="http://schemas.microsoft.com/office/drawing/2014/main" id="{0FB9BCCD-54E6-920D-E780-B720C4D1E338}"/>
                </a:ext>
              </a:extLst>
            </p:cNvPr>
            <p:cNvSpPr/>
            <p:nvPr/>
          </p:nvSpPr>
          <p:spPr>
            <a:xfrm>
              <a:off x="6338875" y="1363575"/>
              <a:ext cx="165200" cy="172175"/>
            </a:xfrm>
            <a:custGeom>
              <a:avLst/>
              <a:gdLst/>
              <a:ahLst/>
              <a:cxnLst/>
              <a:rect l="l" t="t" r="r" b="b"/>
              <a:pathLst>
                <a:path w="6608" h="6887" extrusionOk="0">
                  <a:moveTo>
                    <a:pt x="2466" y="6887"/>
                  </a:moveTo>
                  <a:lnTo>
                    <a:pt x="4141" y="6887"/>
                  </a:lnTo>
                  <a:lnTo>
                    <a:pt x="6607" y="4933"/>
                  </a:lnTo>
                  <a:lnTo>
                    <a:pt x="6607" y="1513"/>
                  </a:lnTo>
                  <a:lnTo>
                    <a:pt x="3862" y="1513"/>
                  </a:lnTo>
                  <a:cubicBezTo>
                    <a:pt x="2652" y="1513"/>
                    <a:pt x="2001" y="931"/>
                    <a:pt x="1349" y="1"/>
                  </a:cubicBezTo>
                  <a:lnTo>
                    <a:pt x="0" y="1513"/>
                  </a:lnTo>
                  <a:lnTo>
                    <a:pt x="0" y="4933"/>
                  </a:lnTo>
                  <a:close/>
                  <a:moveTo>
                    <a:pt x="5490" y="2630"/>
                  </a:moveTo>
                  <a:lnTo>
                    <a:pt x="5490" y="3165"/>
                  </a:lnTo>
                  <a:cubicBezTo>
                    <a:pt x="5490" y="3467"/>
                    <a:pt x="5235" y="3723"/>
                    <a:pt x="4932" y="3723"/>
                  </a:cubicBezTo>
                  <a:lnTo>
                    <a:pt x="4420" y="3723"/>
                  </a:lnTo>
                  <a:cubicBezTo>
                    <a:pt x="4118" y="3723"/>
                    <a:pt x="3862" y="3467"/>
                    <a:pt x="3862" y="3165"/>
                  </a:cubicBezTo>
                  <a:lnTo>
                    <a:pt x="3862" y="2630"/>
                  </a:lnTo>
                  <a:close/>
                  <a:moveTo>
                    <a:pt x="2745" y="2630"/>
                  </a:moveTo>
                  <a:lnTo>
                    <a:pt x="2745" y="3165"/>
                  </a:lnTo>
                  <a:cubicBezTo>
                    <a:pt x="2745" y="3467"/>
                    <a:pt x="2489" y="3723"/>
                    <a:pt x="2187" y="3723"/>
                  </a:cubicBezTo>
                  <a:lnTo>
                    <a:pt x="1675" y="3723"/>
                  </a:lnTo>
                  <a:cubicBezTo>
                    <a:pt x="1373" y="3723"/>
                    <a:pt x="1117" y="3467"/>
                    <a:pt x="1117" y="3165"/>
                  </a:cubicBezTo>
                  <a:lnTo>
                    <a:pt x="1117" y="2630"/>
                  </a:lnTo>
                  <a:close/>
                  <a:moveTo>
                    <a:pt x="2745" y="2630"/>
                  </a:move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6" name="Google Shape;3582;p109">
              <a:extLst>
                <a:ext uri="{FF2B5EF4-FFF2-40B4-BE49-F238E27FC236}">
                  <a16:creationId xmlns:a16="http://schemas.microsoft.com/office/drawing/2014/main" id="{08DE4E31-6FE1-7B76-7EA7-6A7E5EF92777}"/>
                </a:ext>
              </a:extLst>
            </p:cNvPr>
            <p:cNvSpPr/>
            <p:nvPr/>
          </p:nvSpPr>
          <p:spPr>
            <a:xfrm>
              <a:off x="6366775" y="1429300"/>
              <a:ext cx="108800" cy="27375"/>
            </a:xfrm>
            <a:custGeom>
              <a:avLst/>
              <a:gdLst/>
              <a:ahLst/>
              <a:cxnLst/>
              <a:rect l="l" t="t" r="r" b="b"/>
              <a:pathLst>
                <a:path w="4352" h="1095" extrusionOk="0">
                  <a:moveTo>
                    <a:pt x="559" y="1094"/>
                  </a:moveTo>
                  <a:lnTo>
                    <a:pt x="1048" y="1094"/>
                  </a:lnTo>
                  <a:cubicBezTo>
                    <a:pt x="1373" y="1094"/>
                    <a:pt x="1606" y="838"/>
                    <a:pt x="1606" y="536"/>
                  </a:cubicBezTo>
                  <a:lnTo>
                    <a:pt x="1606" y="1"/>
                  </a:lnTo>
                  <a:lnTo>
                    <a:pt x="1" y="1"/>
                  </a:lnTo>
                  <a:lnTo>
                    <a:pt x="1" y="536"/>
                  </a:lnTo>
                  <a:cubicBezTo>
                    <a:pt x="1" y="838"/>
                    <a:pt x="233" y="1094"/>
                    <a:pt x="559" y="1094"/>
                  </a:cubicBezTo>
                  <a:close/>
                  <a:moveTo>
                    <a:pt x="3304" y="1094"/>
                  </a:moveTo>
                  <a:lnTo>
                    <a:pt x="3793" y="1094"/>
                  </a:lnTo>
                  <a:cubicBezTo>
                    <a:pt x="4119" y="1094"/>
                    <a:pt x="4351" y="838"/>
                    <a:pt x="4351" y="536"/>
                  </a:cubicBezTo>
                  <a:lnTo>
                    <a:pt x="4351" y="1"/>
                  </a:lnTo>
                  <a:lnTo>
                    <a:pt x="2746" y="1"/>
                  </a:lnTo>
                  <a:lnTo>
                    <a:pt x="2746" y="536"/>
                  </a:lnTo>
                  <a:cubicBezTo>
                    <a:pt x="2746" y="838"/>
                    <a:pt x="2979" y="1094"/>
                    <a:pt x="3304" y="1094"/>
                  </a:cubicBezTo>
                  <a:close/>
                  <a:moveTo>
                    <a:pt x="3304" y="1094"/>
                  </a:move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7" name="Google Shape;3583;p109">
              <a:extLst>
                <a:ext uri="{FF2B5EF4-FFF2-40B4-BE49-F238E27FC236}">
                  <a16:creationId xmlns:a16="http://schemas.microsoft.com/office/drawing/2014/main" id="{0A6DF647-7D8D-80F9-6A82-A40F19A252F4}"/>
                </a:ext>
              </a:extLst>
            </p:cNvPr>
            <p:cNvSpPr/>
            <p:nvPr/>
          </p:nvSpPr>
          <p:spPr>
            <a:xfrm>
              <a:off x="6303975" y="1401400"/>
              <a:ext cx="234975" cy="55275"/>
            </a:xfrm>
            <a:custGeom>
              <a:avLst/>
              <a:gdLst/>
              <a:ahLst/>
              <a:cxnLst/>
              <a:rect l="l" t="t" r="r" b="b"/>
              <a:pathLst>
                <a:path w="9399" h="2211" extrusionOk="0">
                  <a:moveTo>
                    <a:pt x="8003" y="2210"/>
                  </a:moveTo>
                  <a:lnTo>
                    <a:pt x="8841" y="2210"/>
                  </a:lnTo>
                  <a:cubicBezTo>
                    <a:pt x="9143" y="2210"/>
                    <a:pt x="9399" y="1954"/>
                    <a:pt x="9399" y="1652"/>
                  </a:cubicBezTo>
                  <a:lnTo>
                    <a:pt x="9399" y="558"/>
                  </a:lnTo>
                  <a:cubicBezTo>
                    <a:pt x="9399" y="256"/>
                    <a:pt x="9143" y="0"/>
                    <a:pt x="8841" y="0"/>
                  </a:cubicBezTo>
                  <a:lnTo>
                    <a:pt x="8003" y="0"/>
                  </a:lnTo>
                  <a:close/>
                  <a:moveTo>
                    <a:pt x="559" y="2210"/>
                  </a:moveTo>
                  <a:lnTo>
                    <a:pt x="1396" y="2210"/>
                  </a:lnTo>
                  <a:lnTo>
                    <a:pt x="1396" y="0"/>
                  </a:lnTo>
                  <a:lnTo>
                    <a:pt x="559" y="0"/>
                  </a:lnTo>
                  <a:cubicBezTo>
                    <a:pt x="256" y="0"/>
                    <a:pt x="0" y="256"/>
                    <a:pt x="0" y="558"/>
                  </a:cubicBezTo>
                  <a:lnTo>
                    <a:pt x="0" y="1652"/>
                  </a:lnTo>
                  <a:cubicBezTo>
                    <a:pt x="0" y="1954"/>
                    <a:pt x="256" y="2210"/>
                    <a:pt x="559" y="2210"/>
                  </a:cubicBezTo>
                  <a:close/>
                  <a:moveTo>
                    <a:pt x="559" y="2210"/>
                  </a:move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8" name="Google Shape;3584;p109">
              <a:extLst>
                <a:ext uri="{FF2B5EF4-FFF2-40B4-BE49-F238E27FC236}">
                  <a16:creationId xmlns:a16="http://schemas.microsoft.com/office/drawing/2014/main" id="{9CB5B546-9C60-90AF-8994-973CADA2409F}"/>
                </a:ext>
              </a:extLst>
            </p:cNvPr>
            <p:cNvSpPr/>
            <p:nvPr/>
          </p:nvSpPr>
          <p:spPr>
            <a:xfrm>
              <a:off x="6372600" y="1518875"/>
              <a:ext cx="97725" cy="70975"/>
            </a:xfrm>
            <a:custGeom>
              <a:avLst/>
              <a:gdLst/>
              <a:ahLst/>
              <a:cxnLst/>
              <a:rect l="l" t="t" r="r" b="b"/>
              <a:pathLst>
                <a:path w="3909" h="2839" extrusionOk="0">
                  <a:moveTo>
                    <a:pt x="0" y="1303"/>
                  </a:moveTo>
                  <a:lnTo>
                    <a:pt x="1955" y="2839"/>
                  </a:lnTo>
                  <a:lnTo>
                    <a:pt x="3909" y="1303"/>
                  </a:lnTo>
                  <a:lnTo>
                    <a:pt x="3606" y="0"/>
                  </a:lnTo>
                  <a:lnTo>
                    <a:pt x="2769" y="675"/>
                  </a:lnTo>
                  <a:lnTo>
                    <a:pt x="1117" y="675"/>
                  </a:lnTo>
                  <a:lnTo>
                    <a:pt x="280" y="0"/>
                  </a:lnTo>
                  <a:close/>
                  <a:moveTo>
                    <a:pt x="0" y="1303"/>
                  </a:move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9" name="Google Shape;3585;p109">
              <a:extLst>
                <a:ext uri="{FF2B5EF4-FFF2-40B4-BE49-F238E27FC236}">
                  <a16:creationId xmlns:a16="http://schemas.microsoft.com/office/drawing/2014/main" id="{883708FC-861F-E9FC-C355-9AB59E42FC0E}"/>
                </a:ext>
              </a:extLst>
            </p:cNvPr>
            <p:cNvSpPr/>
            <p:nvPr/>
          </p:nvSpPr>
          <p:spPr>
            <a:xfrm>
              <a:off x="6330150" y="1551450"/>
              <a:ext cx="182050" cy="84925"/>
            </a:xfrm>
            <a:custGeom>
              <a:avLst/>
              <a:gdLst/>
              <a:ahLst/>
              <a:cxnLst/>
              <a:rect l="l" t="t" r="r" b="b"/>
              <a:pathLst>
                <a:path w="7282" h="3397" extrusionOk="0">
                  <a:moveTo>
                    <a:pt x="3653" y="1536"/>
                  </a:moveTo>
                  <a:lnTo>
                    <a:pt x="5537" y="3397"/>
                  </a:lnTo>
                  <a:lnTo>
                    <a:pt x="7282" y="838"/>
                  </a:lnTo>
                  <a:lnTo>
                    <a:pt x="5607" y="0"/>
                  </a:lnTo>
                  <a:lnTo>
                    <a:pt x="3653" y="1536"/>
                  </a:lnTo>
                  <a:lnTo>
                    <a:pt x="1698" y="0"/>
                  </a:lnTo>
                  <a:lnTo>
                    <a:pt x="0" y="838"/>
                  </a:lnTo>
                  <a:lnTo>
                    <a:pt x="1745" y="3397"/>
                  </a:lnTo>
                  <a:close/>
                  <a:moveTo>
                    <a:pt x="3653" y="1536"/>
                  </a:move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0" name="Google Shape;3586;p109">
              <a:extLst>
                <a:ext uri="{FF2B5EF4-FFF2-40B4-BE49-F238E27FC236}">
                  <a16:creationId xmlns:a16="http://schemas.microsoft.com/office/drawing/2014/main" id="{B9F48534-F5F7-0AF1-7C70-8B619C6E22B7}"/>
                </a:ext>
              </a:extLst>
            </p:cNvPr>
            <p:cNvSpPr/>
            <p:nvPr/>
          </p:nvSpPr>
          <p:spPr>
            <a:xfrm>
              <a:off x="6237075" y="1572375"/>
              <a:ext cx="368775" cy="127400"/>
            </a:xfrm>
            <a:custGeom>
              <a:avLst/>
              <a:gdLst/>
              <a:ahLst/>
              <a:cxnLst/>
              <a:rect l="l" t="t" r="r" b="b"/>
              <a:pathLst>
                <a:path w="14751" h="5096" extrusionOk="0">
                  <a:moveTo>
                    <a:pt x="14750" y="5095"/>
                  </a:moveTo>
                  <a:lnTo>
                    <a:pt x="14750" y="2606"/>
                  </a:lnTo>
                  <a:cubicBezTo>
                    <a:pt x="14750" y="1489"/>
                    <a:pt x="13773" y="908"/>
                    <a:pt x="12680" y="559"/>
                  </a:cubicBezTo>
                  <a:lnTo>
                    <a:pt x="11005" y="1"/>
                  </a:lnTo>
                  <a:lnTo>
                    <a:pt x="9260" y="2583"/>
                  </a:lnTo>
                  <a:lnTo>
                    <a:pt x="7376" y="699"/>
                  </a:lnTo>
                  <a:lnTo>
                    <a:pt x="5468" y="2583"/>
                  </a:lnTo>
                  <a:lnTo>
                    <a:pt x="3723" y="1"/>
                  </a:lnTo>
                  <a:lnTo>
                    <a:pt x="2048" y="559"/>
                  </a:lnTo>
                  <a:cubicBezTo>
                    <a:pt x="978" y="908"/>
                    <a:pt x="1" y="1489"/>
                    <a:pt x="1" y="2606"/>
                  </a:cubicBezTo>
                  <a:lnTo>
                    <a:pt x="1" y="5095"/>
                  </a:lnTo>
                  <a:close/>
                  <a:moveTo>
                    <a:pt x="14750" y="5095"/>
                  </a:move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1" name="Google Shape;3587;p109">
              <a:extLst>
                <a:ext uri="{FF2B5EF4-FFF2-40B4-BE49-F238E27FC236}">
                  <a16:creationId xmlns:a16="http://schemas.microsoft.com/office/drawing/2014/main" id="{6EFD454D-B61E-2E4A-682E-9A94D80B515C}"/>
                </a:ext>
              </a:extLst>
            </p:cNvPr>
            <p:cNvSpPr/>
            <p:nvPr/>
          </p:nvSpPr>
          <p:spPr>
            <a:xfrm>
              <a:off x="6317925" y="1293800"/>
              <a:ext cx="76800" cy="107625"/>
            </a:xfrm>
            <a:custGeom>
              <a:avLst/>
              <a:gdLst/>
              <a:ahLst/>
              <a:cxnLst/>
              <a:rect l="l" t="t" r="r" b="b"/>
              <a:pathLst>
                <a:path w="3072" h="4305" extrusionOk="0">
                  <a:moveTo>
                    <a:pt x="3071" y="0"/>
                  </a:moveTo>
                  <a:lnTo>
                    <a:pt x="2234" y="0"/>
                  </a:lnTo>
                  <a:cubicBezTo>
                    <a:pt x="931" y="256"/>
                    <a:pt x="1" y="1396"/>
                    <a:pt x="1" y="2722"/>
                  </a:cubicBezTo>
                  <a:lnTo>
                    <a:pt x="1" y="4304"/>
                  </a:lnTo>
                  <a:lnTo>
                    <a:pt x="838" y="4304"/>
                  </a:lnTo>
                  <a:lnTo>
                    <a:pt x="838" y="2722"/>
                  </a:lnTo>
                  <a:cubicBezTo>
                    <a:pt x="838" y="1396"/>
                    <a:pt x="1769" y="256"/>
                    <a:pt x="3071" y="0"/>
                  </a:cubicBezTo>
                  <a:close/>
                  <a:moveTo>
                    <a:pt x="3071" y="0"/>
                  </a:move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2" name="Google Shape;3588;p109">
              <a:extLst>
                <a:ext uri="{FF2B5EF4-FFF2-40B4-BE49-F238E27FC236}">
                  <a16:creationId xmlns:a16="http://schemas.microsoft.com/office/drawing/2014/main" id="{CC028307-A96A-573C-A5E6-3ACC29AECBAA}"/>
                </a:ext>
              </a:extLst>
            </p:cNvPr>
            <p:cNvSpPr/>
            <p:nvPr/>
          </p:nvSpPr>
          <p:spPr>
            <a:xfrm>
              <a:off x="6373750" y="1236225"/>
              <a:ext cx="48900" cy="57025"/>
            </a:xfrm>
            <a:custGeom>
              <a:avLst/>
              <a:gdLst/>
              <a:ahLst/>
              <a:cxnLst/>
              <a:rect l="l" t="t" r="r" b="b"/>
              <a:pathLst>
                <a:path w="1956" h="2281" extrusionOk="0">
                  <a:moveTo>
                    <a:pt x="1955" y="0"/>
                  </a:moveTo>
                  <a:lnTo>
                    <a:pt x="1118" y="0"/>
                  </a:lnTo>
                  <a:cubicBezTo>
                    <a:pt x="513" y="0"/>
                    <a:pt x="1" y="512"/>
                    <a:pt x="1" y="1117"/>
                  </a:cubicBezTo>
                  <a:lnTo>
                    <a:pt x="1" y="2280"/>
                  </a:lnTo>
                  <a:lnTo>
                    <a:pt x="838" y="2280"/>
                  </a:lnTo>
                  <a:lnTo>
                    <a:pt x="838" y="1117"/>
                  </a:lnTo>
                  <a:cubicBezTo>
                    <a:pt x="838" y="512"/>
                    <a:pt x="1350" y="0"/>
                    <a:pt x="1955" y="0"/>
                  </a:cubicBezTo>
                  <a:close/>
                  <a:moveTo>
                    <a:pt x="1955" y="0"/>
                  </a:moveTo>
                  <a:close/>
                </a:path>
              </a:pathLst>
            </a:custGeom>
            <a:solidFill>
              <a:srgbClr val="7286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3" name="Google Shape;3589;p109">
              <a:extLst>
                <a:ext uri="{FF2B5EF4-FFF2-40B4-BE49-F238E27FC236}">
                  <a16:creationId xmlns:a16="http://schemas.microsoft.com/office/drawing/2014/main" id="{D0612A0A-DA49-CD38-EE71-40D4F45D1D37}"/>
                </a:ext>
              </a:extLst>
            </p:cNvPr>
            <p:cNvSpPr/>
            <p:nvPr/>
          </p:nvSpPr>
          <p:spPr>
            <a:xfrm>
              <a:off x="6303975" y="1401400"/>
              <a:ext cx="214050" cy="55275"/>
            </a:xfrm>
            <a:custGeom>
              <a:avLst/>
              <a:gdLst/>
              <a:ahLst/>
              <a:cxnLst/>
              <a:rect l="l" t="t" r="r" b="b"/>
              <a:pathLst>
                <a:path w="8562" h="2211" extrusionOk="0">
                  <a:moveTo>
                    <a:pt x="8003" y="2210"/>
                  </a:moveTo>
                  <a:lnTo>
                    <a:pt x="8561" y="2210"/>
                  </a:lnTo>
                  <a:lnTo>
                    <a:pt x="8561" y="0"/>
                  </a:lnTo>
                  <a:lnTo>
                    <a:pt x="8003" y="0"/>
                  </a:lnTo>
                  <a:close/>
                  <a:moveTo>
                    <a:pt x="559" y="2210"/>
                  </a:moveTo>
                  <a:lnTo>
                    <a:pt x="1117" y="2210"/>
                  </a:lnTo>
                  <a:cubicBezTo>
                    <a:pt x="815" y="2210"/>
                    <a:pt x="559" y="1954"/>
                    <a:pt x="559" y="1652"/>
                  </a:cubicBezTo>
                  <a:lnTo>
                    <a:pt x="559" y="558"/>
                  </a:lnTo>
                  <a:cubicBezTo>
                    <a:pt x="559" y="256"/>
                    <a:pt x="815" y="0"/>
                    <a:pt x="1117" y="0"/>
                  </a:cubicBezTo>
                  <a:lnTo>
                    <a:pt x="559" y="0"/>
                  </a:lnTo>
                  <a:cubicBezTo>
                    <a:pt x="256" y="0"/>
                    <a:pt x="0" y="256"/>
                    <a:pt x="0" y="558"/>
                  </a:cubicBezTo>
                  <a:lnTo>
                    <a:pt x="0" y="1652"/>
                  </a:lnTo>
                  <a:cubicBezTo>
                    <a:pt x="0" y="1954"/>
                    <a:pt x="256" y="2210"/>
                    <a:pt x="559" y="2210"/>
                  </a:cubicBezTo>
                  <a:close/>
                  <a:moveTo>
                    <a:pt x="559" y="2210"/>
                  </a:move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4" name="Google Shape;3590;p109">
              <a:extLst>
                <a:ext uri="{FF2B5EF4-FFF2-40B4-BE49-F238E27FC236}">
                  <a16:creationId xmlns:a16="http://schemas.microsoft.com/office/drawing/2014/main" id="{70E48D5C-08E4-603B-719C-234E6195EF3B}"/>
                </a:ext>
              </a:extLst>
            </p:cNvPr>
            <p:cNvSpPr/>
            <p:nvPr/>
          </p:nvSpPr>
          <p:spPr>
            <a:xfrm>
              <a:off x="6338875" y="1377550"/>
              <a:ext cx="82600" cy="158200"/>
            </a:xfrm>
            <a:custGeom>
              <a:avLst/>
              <a:gdLst/>
              <a:ahLst/>
              <a:cxnLst/>
              <a:rect l="l" t="t" r="r" b="b"/>
              <a:pathLst>
                <a:path w="3304" h="6328" extrusionOk="0">
                  <a:moveTo>
                    <a:pt x="2466" y="6328"/>
                  </a:moveTo>
                  <a:lnTo>
                    <a:pt x="3304" y="6328"/>
                  </a:lnTo>
                  <a:lnTo>
                    <a:pt x="838" y="4374"/>
                  </a:lnTo>
                  <a:lnTo>
                    <a:pt x="838" y="0"/>
                  </a:lnTo>
                  <a:lnTo>
                    <a:pt x="0" y="954"/>
                  </a:lnTo>
                  <a:lnTo>
                    <a:pt x="0" y="4374"/>
                  </a:lnTo>
                  <a:close/>
                  <a:moveTo>
                    <a:pt x="2466" y="6328"/>
                  </a:move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5" name="Google Shape;3591;p109">
              <a:extLst>
                <a:ext uri="{FF2B5EF4-FFF2-40B4-BE49-F238E27FC236}">
                  <a16:creationId xmlns:a16="http://schemas.microsoft.com/office/drawing/2014/main" id="{ACE9C12A-C8A4-E09E-64FE-63B5D0D3D380}"/>
                </a:ext>
              </a:extLst>
            </p:cNvPr>
            <p:cNvSpPr/>
            <p:nvPr/>
          </p:nvSpPr>
          <p:spPr>
            <a:xfrm>
              <a:off x="6366775" y="1429300"/>
              <a:ext cx="94825" cy="27375"/>
            </a:xfrm>
            <a:custGeom>
              <a:avLst/>
              <a:gdLst/>
              <a:ahLst/>
              <a:cxnLst/>
              <a:rect l="l" t="t" r="r" b="b"/>
              <a:pathLst>
                <a:path w="3793" h="1095" extrusionOk="0">
                  <a:moveTo>
                    <a:pt x="559" y="1094"/>
                  </a:moveTo>
                  <a:lnTo>
                    <a:pt x="1048" y="1094"/>
                  </a:lnTo>
                  <a:cubicBezTo>
                    <a:pt x="769" y="1048"/>
                    <a:pt x="559" y="815"/>
                    <a:pt x="559" y="536"/>
                  </a:cubicBezTo>
                  <a:lnTo>
                    <a:pt x="559" y="1"/>
                  </a:lnTo>
                  <a:lnTo>
                    <a:pt x="1" y="1"/>
                  </a:lnTo>
                  <a:lnTo>
                    <a:pt x="1" y="536"/>
                  </a:lnTo>
                  <a:cubicBezTo>
                    <a:pt x="1" y="838"/>
                    <a:pt x="257" y="1094"/>
                    <a:pt x="559" y="1094"/>
                  </a:cubicBezTo>
                  <a:close/>
                  <a:moveTo>
                    <a:pt x="3304" y="1094"/>
                  </a:moveTo>
                  <a:lnTo>
                    <a:pt x="3793" y="1094"/>
                  </a:lnTo>
                  <a:cubicBezTo>
                    <a:pt x="3514" y="1048"/>
                    <a:pt x="3304" y="815"/>
                    <a:pt x="3304" y="536"/>
                  </a:cubicBezTo>
                  <a:lnTo>
                    <a:pt x="3304" y="1"/>
                  </a:lnTo>
                  <a:lnTo>
                    <a:pt x="2746" y="1"/>
                  </a:lnTo>
                  <a:lnTo>
                    <a:pt x="2746" y="536"/>
                  </a:lnTo>
                  <a:cubicBezTo>
                    <a:pt x="2746" y="838"/>
                    <a:pt x="3002" y="1094"/>
                    <a:pt x="3304" y="1094"/>
                  </a:cubicBezTo>
                  <a:close/>
                  <a:moveTo>
                    <a:pt x="3304" y="1094"/>
                  </a:move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6" name="Google Shape;3592;p109">
              <a:extLst>
                <a:ext uri="{FF2B5EF4-FFF2-40B4-BE49-F238E27FC236}">
                  <a16:creationId xmlns:a16="http://schemas.microsoft.com/office/drawing/2014/main" id="{5405B7D8-283F-DD45-21ED-F930689719CD}"/>
                </a:ext>
              </a:extLst>
            </p:cNvPr>
            <p:cNvSpPr/>
            <p:nvPr/>
          </p:nvSpPr>
          <p:spPr>
            <a:xfrm>
              <a:off x="6372600" y="1518875"/>
              <a:ext cx="25025" cy="47125"/>
            </a:xfrm>
            <a:custGeom>
              <a:avLst/>
              <a:gdLst/>
              <a:ahLst/>
              <a:cxnLst/>
              <a:rect l="l" t="t" r="r" b="b"/>
              <a:pathLst>
                <a:path w="1001" h="1885" extrusionOk="0">
                  <a:moveTo>
                    <a:pt x="0" y="1303"/>
                  </a:moveTo>
                  <a:lnTo>
                    <a:pt x="745" y="1885"/>
                  </a:lnTo>
                  <a:lnTo>
                    <a:pt x="1001" y="582"/>
                  </a:lnTo>
                  <a:lnTo>
                    <a:pt x="280" y="0"/>
                  </a:lnTo>
                  <a:close/>
                  <a:moveTo>
                    <a:pt x="0" y="1303"/>
                  </a:move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7" name="Google Shape;3593;p109">
              <a:extLst>
                <a:ext uri="{FF2B5EF4-FFF2-40B4-BE49-F238E27FC236}">
                  <a16:creationId xmlns:a16="http://schemas.microsoft.com/office/drawing/2014/main" id="{B758F228-2D96-DC82-AAA7-8590F4D9EA3C}"/>
                </a:ext>
              </a:extLst>
            </p:cNvPr>
            <p:cNvSpPr/>
            <p:nvPr/>
          </p:nvSpPr>
          <p:spPr>
            <a:xfrm>
              <a:off x="6237075" y="1588075"/>
              <a:ext cx="46575" cy="111700"/>
            </a:xfrm>
            <a:custGeom>
              <a:avLst/>
              <a:gdLst/>
              <a:ahLst/>
              <a:cxnLst/>
              <a:rect l="l" t="t" r="r" b="b"/>
              <a:pathLst>
                <a:path w="1863" h="4468" extrusionOk="0">
                  <a:moveTo>
                    <a:pt x="1862" y="1"/>
                  </a:moveTo>
                  <a:cubicBezTo>
                    <a:pt x="862" y="350"/>
                    <a:pt x="1" y="931"/>
                    <a:pt x="1" y="1978"/>
                  </a:cubicBezTo>
                  <a:lnTo>
                    <a:pt x="1" y="4467"/>
                  </a:lnTo>
                  <a:lnTo>
                    <a:pt x="838" y="4467"/>
                  </a:lnTo>
                  <a:lnTo>
                    <a:pt x="838" y="1978"/>
                  </a:lnTo>
                  <a:cubicBezTo>
                    <a:pt x="838" y="1304"/>
                    <a:pt x="1280" y="559"/>
                    <a:pt x="1862" y="1"/>
                  </a:cubicBezTo>
                  <a:close/>
                  <a:moveTo>
                    <a:pt x="1862" y="1"/>
                  </a:move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8" name="Google Shape;3594;p109">
              <a:extLst>
                <a:ext uri="{FF2B5EF4-FFF2-40B4-BE49-F238E27FC236}">
                  <a16:creationId xmlns:a16="http://schemas.microsoft.com/office/drawing/2014/main" id="{0553B06C-0996-75BB-40BB-F7811BDF8FC2}"/>
                </a:ext>
              </a:extLst>
            </p:cNvPr>
            <p:cNvSpPr/>
            <p:nvPr/>
          </p:nvSpPr>
          <p:spPr>
            <a:xfrm>
              <a:off x="6426675" y="1257150"/>
              <a:ext cx="77400" cy="105300"/>
            </a:xfrm>
            <a:custGeom>
              <a:avLst/>
              <a:gdLst/>
              <a:ahLst/>
              <a:cxnLst/>
              <a:rect l="l" t="t" r="r" b="b"/>
              <a:pathLst>
                <a:path w="3096" h="4212" extrusionOk="0">
                  <a:moveTo>
                    <a:pt x="1" y="1"/>
                  </a:moveTo>
                  <a:lnTo>
                    <a:pt x="1" y="559"/>
                  </a:lnTo>
                  <a:lnTo>
                    <a:pt x="559" y="559"/>
                  </a:lnTo>
                  <a:lnTo>
                    <a:pt x="559" y="1"/>
                  </a:lnTo>
                  <a:close/>
                  <a:moveTo>
                    <a:pt x="1" y="2234"/>
                  </a:moveTo>
                  <a:lnTo>
                    <a:pt x="1" y="2792"/>
                  </a:lnTo>
                  <a:lnTo>
                    <a:pt x="559" y="2792"/>
                  </a:lnTo>
                  <a:lnTo>
                    <a:pt x="559" y="2234"/>
                  </a:lnTo>
                  <a:close/>
                  <a:moveTo>
                    <a:pt x="1118" y="2234"/>
                  </a:moveTo>
                  <a:lnTo>
                    <a:pt x="1118" y="2792"/>
                  </a:lnTo>
                  <a:cubicBezTo>
                    <a:pt x="1909" y="2792"/>
                    <a:pt x="2537" y="3420"/>
                    <a:pt x="2537" y="4211"/>
                  </a:cubicBezTo>
                  <a:lnTo>
                    <a:pt x="3095" y="4211"/>
                  </a:lnTo>
                  <a:cubicBezTo>
                    <a:pt x="3072" y="3118"/>
                    <a:pt x="2211" y="2234"/>
                    <a:pt x="1118" y="22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9" name="Google Shape;3595;p109">
              <a:extLst>
                <a:ext uri="{FF2B5EF4-FFF2-40B4-BE49-F238E27FC236}">
                  <a16:creationId xmlns:a16="http://schemas.microsoft.com/office/drawing/2014/main" id="{9E86D904-5583-CD16-059E-32CC4C378405}"/>
                </a:ext>
              </a:extLst>
            </p:cNvPr>
            <p:cNvSpPr/>
            <p:nvPr/>
          </p:nvSpPr>
          <p:spPr>
            <a:xfrm>
              <a:off x="6230100" y="1229250"/>
              <a:ext cx="382725" cy="477500"/>
            </a:xfrm>
            <a:custGeom>
              <a:avLst/>
              <a:gdLst/>
              <a:ahLst/>
              <a:cxnLst/>
              <a:rect l="l" t="t" r="r" b="b"/>
              <a:pathLst>
                <a:path w="15309" h="19100" extrusionOk="0">
                  <a:moveTo>
                    <a:pt x="5677" y="5816"/>
                  </a:moveTo>
                  <a:cubicBezTo>
                    <a:pt x="6305" y="6630"/>
                    <a:pt x="7026" y="7165"/>
                    <a:pt x="8213" y="7165"/>
                  </a:cubicBezTo>
                  <a:lnTo>
                    <a:pt x="10679" y="7165"/>
                  </a:lnTo>
                  <a:lnTo>
                    <a:pt x="10679" y="7724"/>
                  </a:lnTo>
                  <a:lnTo>
                    <a:pt x="4630" y="7724"/>
                  </a:lnTo>
                  <a:lnTo>
                    <a:pt x="4630" y="6979"/>
                  </a:lnTo>
                  <a:lnTo>
                    <a:pt x="5677" y="5816"/>
                  </a:lnTo>
                  <a:close/>
                  <a:moveTo>
                    <a:pt x="4072" y="7119"/>
                  </a:moveTo>
                  <a:lnTo>
                    <a:pt x="4072" y="8770"/>
                  </a:lnTo>
                  <a:lnTo>
                    <a:pt x="3514" y="8794"/>
                  </a:lnTo>
                  <a:cubicBezTo>
                    <a:pt x="3351" y="8794"/>
                    <a:pt x="3234" y="8677"/>
                    <a:pt x="3234" y="8515"/>
                  </a:cubicBezTo>
                  <a:lnTo>
                    <a:pt x="3234" y="7421"/>
                  </a:lnTo>
                  <a:cubicBezTo>
                    <a:pt x="3234" y="7258"/>
                    <a:pt x="3351" y="7119"/>
                    <a:pt x="3514" y="7119"/>
                  </a:cubicBezTo>
                  <a:close/>
                  <a:moveTo>
                    <a:pt x="6817" y="8259"/>
                  </a:moveTo>
                  <a:lnTo>
                    <a:pt x="6817" y="8515"/>
                  </a:lnTo>
                  <a:cubicBezTo>
                    <a:pt x="6817" y="8677"/>
                    <a:pt x="6678" y="8817"/>
                    <a:pt x="6515" y="8817"/>
                  </a:cubicBezTo>
                  <a:lnTo>
                    <a:pt x="6026" y="8817"/>
                  </a:lnTo>
                  <a:cubicBezTo>
                    <a:pt x="5863" y="8817"/>
                    <a:pt x="5724" y="8677"/>
                    <a:pt x="5724" y="8515"/>
                  </a:cubicBezTo>
                  <a:lnTo>
                    <a:pt x="5724" y="8259"/>
                  </a:lnTo>
                  <a:close/>
                  <a:moveTo>
                    <a:pt x="9539" y="8259"/>
                  </a:moveTo>
                  <a:lnTo>
                    <a:pt x="9539" y="8515"/>
                  </a:lnTo>
                  <a:cubicBezTo>
                    <a:pt x="9539" y="8677"/>
                    <a:pt x="9423" y="8817"/>
                    <a:pt x="9260" y="8817"/>
                  </a:cubicBezTo>
                  <a:lnTo>
                    <a:pt x="8748" y="8817"/>
                  </a:lnTo>
                  <a:cubicBezTo>
                    <a:pt x="8585" y="8817"/>
                    <a:pt x="8469" y="8677"/>
                    <a:pt x="8469" y="8515"/>
                  </a:cubicBezTo>
                  <a:lnTo>
                    <a:pt x="8469" y="8259"/>
                  </a:lnTo>
                  <a:close/>
                  <a:moveTo>
                    <a:pt x="11796" y="7165"/>
                  </a:moveTo>
                  <a:cubicBezTo>
                    <a:pt x="11958" y="7165"/>
                    <a:pt x="12075" y="7282"/>
                    <a:pt x="12075" y="7444"/>
                  </a:cubicBezTo>
                  <a:lnTo>
                    <a:pt x="12075" y="8538"/>
                  </a:lnTo>
                  <a:cubicBezTo>
                    <a:pt x="12075" y="8701"/>
                    <a:pt x="11958" y="8840"/>
                    <a:pt x="11796" y="8840"/>
                  </a:cubicBezTo>
                  <a:lnTo>
                    <a:pt x="11237" y="8840"/>
                  </a:lnTo>
                  <a:lnTo>
                    <a:pt x="11237" y="7165"/>
                  </a:lnTo>
                  <a:close/>
                  <a:moveTo>
                    <a:pt x="10656" y="8259"/>
                  </a:moveTo>
                  <a:lnTo>
                    <a:pt x="10656" y="10143"/>
                  </a:lnTo>
                  <a:lnTo>
                    <a:pt x="8376" y="11958"/>
                  </a:lnTo>
                  <a:lnTo>
                    <a:pt x="6910" y="11958"/>
                  </a:lnTo>
                  <a:lnTo>
                    <a:pt x="4630" y="10143"/>
                  </a:lnTo>
                  <a:lnTo>
                    <a:pt x="4630" y="8259"/>
                  </a:lnTo>
                  <a:lnTo>
                    <a:pt x="5189" y="8259"/>
                  </a:lnTo>
                  <a:lnTo>
                    <a:pt x="5189" y="8515"/>
                  </a:lnTo>
                  <a:cubicBezTo>
                    <a:pt x="5189" y="8980"/>
                    <a:pt x="5561" y="9352"/>
                    <a:pt x="6026" y="9352"/>
                  </a:cubicBezTo>
                  <a:lnTo>
                    <a:pt x="6515" y="9352"/>
                  </a:lnTo>
                  <a:cubicBezTo>
                    <a:pt x="6980" y="9352"/>
                    <a:pt x="7375" y="8980"/>
                    <a:pt x="7375" y="8515"/>
                  </a:cubicBezTo>
                  <a:lnTo>
                    <a:pt x="7375" y="8259"/>
                  </a:lnTo>
                  <a:lnTo>
                    <a:pt x="7934" y="8259"/>
                  </a:lnTo>
                  <a:lnTo>
                    <a:pt x="7934" y="8515"/>
                  </a:lnTo>
                  <a:cubicBezTo>
                    <a:pt x="7934" y="8980"/>
                    <a:pt x="8306" y="9352"/>
                    <a:pt x="8771" y="9352"/>
                  </a:cubicBezTo>
                  <a:lnTo>
                    <a:pt x="9260" y="9352"/>
                  </a:lnTo>
                  <a:cubicBezTo>
                    <a:pt x="9725" y="9352"/>
                    <a:pt x="10097" y="8980"/>
                    <a:pt x="10097" y="8515"/>
                  </a:cubicBezTo>
                  <a:lnTo>
                    <a:pt x="10097" y="8259"/>
                  </a:lnTo>
                  <a:close/>
                  <a:moveTo>
                    <a:pt x="9143" y="12074"/>
                  </a:moveTo>
                  <a:lnTo>
                    <a:pt x="9306" y="12772"/>
                  </a:lnTo>
                  <a:lnTo>
                    <a:pt x="7655" y="14051"/>
                  </a:lnTo>
                  <a:lnTo>
                    <a:pt x="6003" y="12772"/>
                  </a:lnTo>
                  <a:lnTo>
                    <a:pt x="6142" y="12074"/>
                  </a:lnTo>
                  <a:lnTo>
                    <a:pt x="6724" y="12516"/>
                  </a:lnTo>
                  <a:lnTo>
                    <a:pt x="8585" y="12516"/>
                  </a:lnTo>
                  <a:lnTo>
                    <a:pt x="9143" y="12074"/>
                  </a:lnTo>
                  <a:close/>
                  <a:moveTo>
                    <a:pt x="5654" y="13214"/>
                  </a:moveTo>
                  <a:lnTo>
                    <a:pt x="7213" y="14447"/>
                  </a:lnTo>
                  <a:lnTo>
                    <a:pt x="5817" y="15843"/>
                  </a:lnTo>
                  <a:lnTo>
                    <a:pt x="4421" y="13819"/>
                  </a:lnTo>
                  <a:lnTo>
                    <a:pt x="5654" y="13214"/>
                  </a:lnTo>
                  <a:close/>
                  <a:moveTo>
                    <a:pt x="9655" y="13191"/>
                  </a:moveTo>
                  <a:lnTo>
                    <a:pt x="10888" y="13819"/>
                  </a:lnTo>
                  <a:lnTo>
                    <a:pt x="9516" y="15843"/>
                  </a:lnTo>
                  <a:lnTo>
                    <a:pt x="8073" y="14424"/>
                  </a:lnTo>
                  <a:lnTo>
                    <a:pt x="9655" y="13191"/>
                  </a:lnTo>
                  <a:close/>
                  <a:moveTo>
                    <a:pt x="6887" y="0"/>
                  </a:moveTo>
                  <a:cubicBezTo>
                    <a:pt x="6096" y="0"/>
                    <a:pt x="5468" y="628"/>
                    <a:pt x="5468" y="1396"/>
                  </a:cubicBezTo>
                  <a:lnTo>
                    <a:pt x="5468" y="2350"/>
                  </a:lnTo>
                  <a:cubicBezTo>
                    <a:pt x="4840" y="2536"/>
                    <a:pt x="4281" y="2908"/>
                    <a:pt x="3886" y="3420"/>
                  </a:cubicBezTo>
                  <a:lnTo>
                    <a:pt x="4328" y="3769"/>
                  </a:lnTo>
                  <a:cubicBezTo>
                    <a:pt x="4816" y="3141"/>
                    <a:pt x="5538" y="2792"/>
                    <a:pt x="6305" y="2792"/>
                  </a:cubicBezTo>
                  <a:lnTo>
                    <a:pt x="6608" y="2792"/>
                  </a:lnTo>
                  <a:lnTo>
                    <a:pt x="6608" y="2233"/>
                  </a:lnTo>
                  <a:lnTo>
                    <a:pt x="6026" y="2233"/>
                  </a:lnTo>
                  <a:lnTo>
                    <a:pt x="6026" y="1396"/>
                  </a:lnTo>
                  <a:cubicBezTo>
                    <a:pt x="6026" y="931"/>
                    <a:pt x="6398" y="558"/>
                    <a:pt x="6864" y="558"/>
                  </a:cubicBezTo>
                  <a:lnTo>
                    <a:pt x="8422" y="558"/>
                  </a:lnTo>
                  <a:cubicBezTo>
                    <a:pt x="8888" y="558"/>
                    <a:pt x="9260" y="931"/>
                    <a:pt x="9260" y="1396"/>
                  </a:cubicBezTo>
                  <a:lnTo>
                    <a:pt x="9260" y="2257"/>
                  </a:lnTo>
                  <a:lnTo>
                    <a:pt x="7120" y="2257"/>
                  </a:lnTo>
                  <a:lnTo>
                    <a:pt x="7120" y="2815"/>
                  </a:lnTo>
                  <a:lnTo>
                    <a:pt x="8981" y="2815"/>
                  </a:lnTo>
                  <a:cubicBezTo>
                    <a:pt x="10376" y="2815"/>
                    <a:pt x="11493" y="3932"/>
                    <a:pt x="11493" y="5327"/>
                  </a:cubicBezTo>
                  <a:lnTo>
                    <a:pt x="11493" y="6607"/>
                  </a:lnTo>
                  <a:lnTo>
                    <a:pt x="8213" y="6607"/>
                  </a:lnTo>
                  <a:cubicBezTo>
                    <a:pt x="6887" y="6607"/>
                    <a:pt x="6282" y="5839"/>
                    <a:pt x="5538" y="4629"/>
                  </a:cubicBezTo>
                  <a:lnTo>
                    <a:pt x="5072" y="4932"/>
                  </a:lnTo>
                  <a:cubicBezTo>
                    <a:pt x="5165" y="5071"/>
                    <a:pt x="5258" y="5211"/>
                    <a:pt x="5351" y="5351"/>
                  </a:cubicBezTo>
                  <a:lnTo>
                    <a:pt x="4235" y="6607"/>
                  </a:lnTo>
                  <a:lnTo>
                    <a:pt x="3793" y="6607"/>
                  </a:lnTo>
                  <a:lnTo>
                    <a:pt x="3793" y="5327"/>
                  </a:lnTo>
                  <a:cubicBezTo>
                    <a:pt x="3793" y="4932"/>
                    <a:pt x="3886" y="4536"/>
                    <a:pt x="4072" y="4187"/>
                  </a:cubicBezTo>
                  <a:lnTo>
                    <a:pt x="3560" y="3932"/>
                  </a:lnTo>
                  <a:cubicBezTo>
                    <a:pt x="3351" y="4374"/>
                    <a:pt x="3234" y="4839"/>
                    <a:pt x="3234" y="5304"/>
                  </a:cubicBezTo>
                  <a:lnTo>
                    <a:pt x="3234" y="6653"/>
                  </a:lnTo>
                  <a:cubicBezTo>
                    <a:pt x="2909" y="6770"/>
                    <a:pt x="2676" y="7095"/>
                    <a:pt x="2676" y="7444"/>
                  </a:cubicBezTo>
                  <a:lnTo>
                    <a:pt x="2676" y="8538"/>
                  </a:lnTo>
                  <a:cubicBezTo>
                    <a:pt x="2676" y="9003"/>
                    <a:pt x="3048" y="9375"/>
                    <a:pt x="3514" y="9375"/>
                  </a:cubicBezTo>
                  <a:lnTo>
                    <a:pt x="4072" y="9375"/>
                  </a:lnTo>
                  <a:lnTo>
                    <a:pt x="4072" y="10422"/>
                  </a:lnTo>
                  <a:lnTo>
                    <a:pt x="5677" y="11702"/>
                  </a:lnTo>
                  <a:lnTo>
                    <a:pt x="5468" y="12702"/>
                  </a:lnTo>
                  <a:lnTo>
                    <a:pt x="3909" y="13470"/>
                  </a:lnTo>
                  <a:lnTo>
                    <a:pt x="2257" y="14028"/>
                  </a:lnTo>
                  <a:cubicBezTo>
                    <a:pt x="1699" y="14214"/>
                    <a:pt x="1" y="14772"/>
                    <a:pt x="1" y="16354"/>
                  </a:cubicBezTo>
                  <a:lnTo>
                    <a:pt x="1" y="19100"/>
                  </a:lnTo>
                  <a:lnTo>
                    <a:pt x="10283" y="19100"/>
                  </a:lnTo>
                  <a:lnTo>
                    <a:pt x="10283" y="18541"/>
                  </a:lnTo>
                  <a:lnTo>
                    <a:pt x="3374" y="18541"/>
                  </a:lnTo>
                  <a:lnTo>
                    <a:pt x="3374" y="17029"/>
                  </a:lnTo>
                  <a:lnTo>
                    <a:pt x="2816" y="17029"/>
                  </a:lnTo>
                  <a:lnTo>
                    <a:pt x="2816" y="18541"/>
                  </a:lnTo>
                  <a:lnTo>
                    <a:pt x="582" y="18541"/>
                  </a:lnTo>
                  <a:lnTo>
                    <a:pt x="582" y="16354"/>
                  </a:lnTo>
                  <a:cubicBezTo>
                    <a:pt x="582" y="15540"/>
                    <a:pt x="1164" y="14982"/>
                    <a:pt x="2444" y="14563"/>
                  </a:cubicBezTo>
                  <a:lnTo>
                    <a:pt x="3909" y="14051"/>
                  </a:lnTo>
                  <a:lnTo>
                    <a:pt x="5724" y="16727"/>
                  </a:lnTo>
                  <a:lnTo>
                    <a:pt x="7375" y="15098"/>
                  </a:lnTo>
                  <a:lnTo>
                    <a:pt x="7375" y="15726"/>
                  </a:lnTo>
                  <a:lnTo>
                    <a:pt x="7934" y="15726"/>
                  </a:lnTo>
                  <a:lnTo>
                    <a:pt x="7934" y="15098"/>
                  </a:lnTo>
                  <a:lnTo>
                    <a:pt x="9586" y="16727"/>
                  </a:lnTo>
                  <a:lnTo>
                    <a:pt x="11400" y="14051"/>
                  </a:lnTo>
                  <a:lnTo>
                    <a:pt x="12889" y="14540"/>
                  </a:lnTo>
                  <a:cubicBezTo>
                    <a:pt x="14168" y="14982"/>
                    <a:pt x="14750" y="15540"/>
                    <a:pt x="14750" y="16331"/>
                  </a:cubicBezTo>
                  <a:lnTo>
                    <a:pt x="14750" y="18541"/>
                  </a:lnTo>
                  <a:lnTo>
                    <a:pt x="12517" y="18541"/>
                  </a:lnTo>
                  <a:lnTo>
                    <a:pt x="12517" y="17029"/>
                  </a:lnTo>
                  <a:lnTo>
                    <a:pt x="11958" y="17029"/>
                  </a:lnTo>
                  <a:lnTo>
                    <a:pt x="11958" y="18541"/>
                  </a:lnTo>
                  <a:lnTo>
                    <a:pt x="10818" y="18541"/>
                  </a:lnTo>
                  <a:lnTo>
                    <a:pt x="10818" y="19100"/>
                  </a:lnTo>
                  <a:lnTo>
                    <a:pt x="15308" y="19100"/>
                  </a:lnTo>
                  <a:lnTo>
                    <a:pt x="15308" y="16331"/>
                  </a:lnTo>
                  <a:cubicBezTo>
                    <a:pt x="15308" y="14772"/>
                    <a:pt x="13610" y="14191"/>
                    <a:pt x="13052" y="14005"/>
                  </a:cubicBezTo>
                  <a:lnTo>
                    <a:pt x="13052" y="14028"/>
                  </a:lnTo>
                  <a:lnTo>
                    <a:pt x="11400" y="13470"/>
                  </a:lnTo>
                  <a:lnTo>
                    <a:pt x="9865" y="12702"/>
                  </a:lnTo>
                  <a:lnTo>
                    <a:pt x="9632" y="11702"/>
                  </a:lnTo>
                  <a:lnTo>
                    <a:pt x="11237" y="10422"/>
                  </a:lnTo>
                  <a:lnTo>
                    <a:pt x="11237" y="9375"/>
                  </a:lnTo>
                  <a:lnTo>
                    <a:pt x="11796" y="9375"/>
                  </a:lnTo>
                  <a:cubicBezTo>
                    <a:pt x="12261" y="9375"/>
                    <a:pt x="12633" y="9003"/>
                    <a:pt x="12633" y="8538"/>
                  </a:cubicBezTo>
                  <a:lnTo>
                    <a:pt x="12633" y="7444"/>
                  </a:lnTo>
                  <a:cubicBezTo>
                    <a:pt x="12633" y="7072"/>
                    <a:pt x="12400" y="6770"/>
                    <a:pt x="12075" y="6653"/>
                  </a:cubicBezTo>
                  <a:lnTo>
                    <a:pt x="12075" y="5304"/>
                  </a:lnTo>
                  <a:cubicBezTo>
                    <a:pt x="12075" y="3932"/>
                    <a:pt x="11167" y="2722"/>
                    <a:pt x="9841" y="2350"/>
                  </a:cubicBezTo>
                  <a:lnTo>
                    <a:pt x="9841" y="1396"/>
                  </a:lnTo>
                  <a:cubicBezTo>
                    <a:pt x="9841" y="628"/>
                    <a:pt x="9213" y="0"/>
                    <a:pt x="84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7" name="Google Shape;3596;p109">
              <a:extLst>
                <a:ext uri="{FF2B5EF4-FFF2-40B4-BE49-F238E27FC236}">
                  <a16:creationId xmlns:a16="http://schemas.microsoft.com/office/drawing/2014/main" id="{E01D5AF9-A639-1AB8-28D7-BC9029306A78}"/>
                </a:ext>
              </a:extLst>
            </p:cNvPr>
            <p:cNvSpPr/>
            <p:nvPr/>
          </p:nvSpPr>
          <p:spPr>
            <a:xfrm>
              <a:off x="6404000" y="1486300"/>
              <a:ext cx="34925" cy="13975"/>
            </a:xfrm>
            <a:custGeom>
              <a:avLst/>
              <a:gdLst/>
              <a:ahLst/>
              <a:cxnLst/>
              <a:rect l="l" t="t" r="r" b="b"/>
              <a:pathLst>
                <a:path w="1397" h="559" extrusionOk="0">
                  <a:moveTo>
                    <a:pt x="1" y="1"/>
                  </a:moveTo>
                  <a:lnTo>
                    <a:pt x="1" y="559"/>
                  </a:lnTo>
                  <a:lnTo>
                    <a:pt x="1397" y="559"/>
                  </a:lnTo>
                  <a:lnTo>
                    <a:pt x="139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8" name="Google Shape;3597;p109">
              <a:extLst>
                <a:ext uri="{FF2B5EF4-FFF2-40B4-BE49-F238E27FC236}">
                  <a16:creationId xmlns:a16="http://schemas.microsoft.com/office/drawing/2014/main" id="{EC7B2755-83D7-B7BB-9563-438B8045F909}"/>
                </a:ext>
              </a:extLst>
            </p:cNvPr>
            <p:cNvSpPr/>
            <p:nvPr/>
          </p:nvSpPr>
          <p:spPr>
            <a:xfrm>
              <a:off x="6414475" y="1664850"/>
              <a:ext cx="13975" cy="13975"/>
            </a:xfrm>
            <a:custGeom>
              <a:avLst/>
              <a:gdLst/>
              <a:ahLst/>
              <a:cxnLst/>
              <a:rect l="l" t="t" r="r" b="b"/>
              <a:pathLst>
                <a:path w="559" h="559" extrusionOk="0">
                  <a:moveTo>
                    <a:pt x="0" y="1"/>
                  </a:moveTo>
                  <a:lnTo>
                    <a:pt x="0" y="559"/>
                  </a:lnTo>
                  <a:lnTo>
                    <a:pt x="559" y="559"/>
                  </a:lnTo>
                  <a:lnTo>
                    <a:pt x="55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9" name="Google Shape;3598;p109">
              <a:extLst>
                <a:ext uri="{FF2B5EF4-FFF2-40B4-BE49-F238E27FC236}">
                  <a16:creationId xmlns:a16="http://schemas.microsoft.com/office/drawing/2014/main" id="{540450B6-58BD-27C7-3B1A-68B675D9F482}"/>
                </a:ext>
              </a:extLst>
            </p:cNvPr>
            <p:cNvSpPr/>
            <p:nvPr/>
          </p:nvSpPr>
          <p:spPr>
            <a:xfrm>
              <a:off x="6414475" y="1636925"/>
              <a:ext cx="13975" cy="14000"/>
            </a:xfrm>
            <a:custGeom>
              <a:avLst/>
              <a:gdLst/>
              <a:ahLst/>
              <a:cxnLst/>
              <a:rect l="l" t="t" r="r" b="b"/>
              <a:pathLst>
                <a:path w="559" h="560" extrusionOk="0">
                  <a:moveTo>
                    <a:pt x="0" y="1"/>
                  </a:moveTo>
                  <a:lnTo>
                    <a:pt x="0" y="559"/>
                  </a:lnTo>
                  <a:lnTo>
                    <a:pt x="559" y="559"/>
                  </a:lnTo>
                  <a:lnTo>
                    <a:pt x="55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0" name="Google Shape;2910;p92"/>
          <p:cNvSpPr txBox="1">
            <a:spLocks noGrp="1"/>
          </p:cNvSpPr>
          <p:nvPr>
            <p:ph type="title"/>
          </p:nvPr>
        </p:nvSpPr>
        <p:spPr>
          <a:xfrm>
            <a:off x="570672" y="787172"/>
            <a:ext cx="7699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I analyzed my data </a:t>
            </a:r>
            <a:endParaRPr dirty="0"/>
          </a:p>
        </p:txBody>
      </p:sp>
      <p:sp>
        <p:nvSpPr>
          <p:cNvPr id="12" name="Google Shape;3512;p109">
            <a:extLst>
              <a:ext uri="{FF2B5EF4-FFF2-40B4-BE49-F238E27FC236}">
                <a16:creationId xmlns:a16="http://schemas.microsoft.com/office/drawing/2014/main" id="{AFAB799B-8B83-7DBC-DA06-3D7ABB561351}"/>
              </a:ext>
            </a:extLst>
          </p:cNvPr>
          <p:cNvSpPr/>
          <p:nvPr/>
        </p:nvSpPr>
        <p:spPr>
          <a:xfrm>
            <a:off x="1548864" y="2612762"/>
            <a:ext cx="256556" cy="305320"/>
          </a:xfrm>
          <a:custGeom>
            <a:avLst/>
            <a:gdLst/>
            <a:ahLst/>
            <a:cxnLst/>
            <a:rect l="l" t="t" r="r" b="b"/>
            <a:pathLst>
              <a:path w="6608" h="7864" extrusionOk="0">
                <a:moveTo>
                  <a:pt x="1" y="5631"/>
                </a:moveTo>
                <a:lnTo>
                  <a:pt x="2467" y="7864"/>
                </a:lnTo>
                <a:lnTo>
                  <a:pt x="4142" y="7864"/>
                </a:lnTo>
                <a:lnTo>
                  <a:pt x="6608" y="5631"/>
                </a:lnTo>
                <a:lnTo>
                  <a:pt x="6608" y="2676"/>
                </a:lnTo>
                <a:cubicBezTo>
                  <a:pt x="5863" y="2537"/>
                  <a:pt x="3863" y="1862"/>
                  <a:pt x="1978" y="1"/>
                </a:cubicBezTo>
                <a:lnTo>
                  <a:pt x="1" y="2118"/>
                </a:lnTo>
                <a:close/>
                <a:moveTo>
                  <a:pt x="1" y="5631"/>
                </a:move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6F4A624-0BE6-4FE8-C8BE-819ED3736B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438484"/>
              </p:ext>
            </p:extLst>
          </p:nvPr>
        </p:nvGraphicFramePr>
        <p:xfrm>
          <a:off x="1372272" y="73309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1968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1037;p59"/>
          <p:cNvSpPr txBox="1">
            <a:spLocks noGrp="1"/>
          </p:cNvSpPr>
          <p:nvPr>
            <p:ph type="body" idx="1"/>
          </p:nvPr>
        </p:nvSpPr>
        <p:spPr>
          <a:xfrm>
            <a:off x="722375" y="1341120"/>
            <a:ext cx="7463856" cy="16581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lang="en-US" dirty="0">
              <a:solidFill>
                <a:schemeClr val="accent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#1 </a:t>
            </a:r>
            <a:r>
              <a:rPr lang="en-US" sz="2000" dirty="0">
                <a:latin typeface="Century Gothic"/>
                <a:ea typeface="Century Gothic"/>
                <a:cs typeface="Century Gothic"/>
                <a:sym typeface="Century Gothic"/>
              </a:rPr>
              <a:t>Some common ICTs that my participants use/ have used in their teaching were </a:t>
            </a:r>
            <a:r>
              <a:rPr lang="en-US" sz="2000" b="1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Moodle, Teams, Word Document, Quizlet and Kahoot.</a:t>
            </a:r>
            <a:endParaRPr lang="en-US" sz="20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000" dirty="0">
              <a:solidFill>
                <a:schemeClr val="accent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38" name="Google Shape;1038;p59"/>
          <p:cNvSpPr txBox="1">
            <a:spLocks noGrp="1"/>
          </p:cNvSpPr>
          <p:nvPr>
            <p:ph type="title"/>
          </p:nvPr>
        </p:nvSpPr>
        <p:spPr>
          <a:xfrm>
            <a:off x="722375" y="253399"/>
            <a:ext cx="7699200" cy="9992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General discoveries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629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 advClick="0" advTm="20000">
        <p:push dir="r"/>
      </p:transition>
    </mc:Choice>
    <mc:Fallback xmlns="">
      <p:transition spd="slow" advClick="0" advTm="20000">
        <p:push dir="r"/>
      </p:transition>
    </mc:Fallback>
  </mc:AlternateContent>
</p:sld>
</file>

<file path=ppt/theme/theme1.xml><?xml version="1.0" encoding="utf-8"?>
<a:theme xmlns:a="http://schemas.openxmlformats.org/drawingml/2006/main" name="Virtual Slides for Education Day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9F3FF"/>
      </a:lt2>
      <a:accent1>
        <a:srgbClr val="4C64D8"/>
      </a:accent1>
      <a:accent2>
        <a:srgbClr val="FFE599"/>
      </a:accent2>
      <a:accent3>
        <a:srgbClr val="FF952B"/>
      </a:accent3>
      <a:accent4>
        <a:srgbClr val="D5E6FC"/>
      </a:accent4>
      <a:accent5>
        <a:srgbClr val="00004D"/>
      </a:accent5>
      <a:accent6>
        <a:srgbClr val="A8CFFF"/>
      </a:accent6>
      <a:hlink>
        <a:srgbClr val="00004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408</Words>
  <Application>Microsoft Office PowerPoint</Application>
  <PresentationFormat>On-screen Show (16:9)</PresentationFormat>
  <Paragraphs>72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Aldrich</vt:lpstr>
      <vt:lpstr>Century Gothic</vt:lpstr>
      <vt:lpstr>Arial</vt:lpstr>
      <vt:lpstr>Didact Gothic</vt:lpstr>
      <vt:lpstr>Wingdings</vt:lpstr>
      <vt:lpstr>Virtual Slides for Education Day by Slidesgo</vt:lpstr>
      <vt:lpstr>         An investigation of The Short EAP course instructors' Views and Practices of ICT in Higher Education in the UK With The assistance of SAMR model.    </vt:lpstr>
      <vt:lpstr>Presentation plan </vt:lpstr>
      <vt:lpstr>What is my research about ?</vt:lpstr>
      <vt:lpstr>What is SAMR model ?</vt:lpstr>
      <vt:lpstr>What sparked my interest</vt:lpstr>
      <vt:lpstr>What are my research question ?</vt:lpstr>
      <vt:lpstr>How I planned to answer my research  questions </vt:lpstr>
      <vt:lpstr>How I analyzed my data </vt:lpstr>
      <vt:lpstr>General discoveries</vt:lpstr>
      <vt:lpstr>General discoveries</vt:lpstr>
      <vt:lpstr>General discoveries</vt:lpstr>
      <vt:lpstr>General discoveries</vt:lpstr>
      <vt:lpstr>Reflection question for teachers:  Am I using ICT in my teaching  because it’s leading to better results, or am I using it for the sole purpose of using technology ?</vt:lpstr>
      <vt:lpstr>Time for questions :) 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SLIDES FOR EDUCATION DAY</dc:title>
  <cp:lastModifiedBy>Harrison, Tilly</cp:lastModifiedBy>
  <cp:revision>4</cp:revision>
  <dcterms:modified xsi:type="dcterms:W3CDTF">2023-08-07T11:24:28Z</dcterms:modified>
</cp:coreProperties>
</file>